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7" r:id="rId2"/>
    <p:sldId id="256" r:id="rId3"/>
    <p:sldId id="258" r:id="rId4"/>
    <p:sldId id="259" r:id="rId5"/>
    <p:sldId id="260" r:id="rId6"/>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FFFF99"/>
    <a:srgbClr val="FFFFFF"/>
    <a:srgbClr val="FF0000"/>
    <a:srgbClr val="66FF33"/>
    <a:srgbClr val="FF3399"/>
    <a:srgbClr val="FFCC00"/>
    <a:srgbClr val="003399"/>
    <a:srgbClr val="D3CB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7" d="100"/>
          <a:sy n="57" d="100"/>
        </p:scale>
        <p:origin x="-2160" y="21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5155893"/>
            <a:ext cx="6858000" cy="3988107"/>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6858000" cy="5155893"/>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105348" y="6736730"/>
            <a:ext cx="4227758" cy="117615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18A7ADD-C480-45A6-95B5-B81CC08ABE3E}" type="datetimeFigureOut">
              <a:rPr lang="ru-RU" smtClean="0"/>
              <a:t>15.04.2017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F4116D5-F603-43C9-9696-B162DF050587}" type="slidenum">
              <a:rPr lang="ru-RU" smtClean="0"/>
              <a:t>‹#›</a:t>
            </a:fld>
            <a:endParaRPr lang="ru-RU"/>
          </a:p>
        </p:txBody>
      </p:sp>
      <p:sp>
        <p:nvSpPr>
          <p:cNvPr id="2" name="Title 1"/>
          <p:cNvSpPr>
            <a:spLocks noGrp="1"/>
          </p:cNvSpPr>
          <p:nvPr>
            <p:ph type="ctrTitle"/>
          </p:nvPr>
        </p:nvSpPr>
        <p:spPr>
          <a:xfrm>
            <a:off x="613188" y="4176390"/>
            <a:ext cx="5381513" cy="2390889"/>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428750" y="975359"/>
            <a:ext cx="4800600" cy="463296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D18A7ADD-C480-45A6-95B5-B81CC08ABE3E}" type="datetimeFigureOut">
              <a:rPr lang="ru-RU" smtClean="0"/>
              <a:t>15.04.2017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F4116D5-F603-43C9-9696-B162DF05058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9" y="502023"/>
            <a:ext cx="1543050" cy="6984452"/>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2493087" y="975362"/>
            <a:ext cx="3621965" cy="652630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8A7ADD-C480-45A6-95B5-B81CC08ABE3E}" type="datetimeFigureOut">
              <a:rPr lang="ru-RU" smtClean="0"/>
              <a:t>15.04.2017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F4116D5-F603-43C9-9696-B162DF05058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18A7ADD-C480-45A6-95B5-B81CC08ABE3E}" type="datetimeFigureOut">
              <a:rPr lang="ru-RU" smtClean="0"/>
              <a:t>15.04.2017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F4116D5-F603-43C9-9696-B162DF050587}"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857250" y="975360"/>
            <a:ext cx="4800600"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24898" y="2896864"/>
            <a:ext cx="4475000" cy="3231128"/>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516830" y="6143349"/>
            <a:ext cx="4477871" cy="1113947"/>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8A7ADD-C480-45A6-95B5-B81CC08ABE3E}" type="datetimeFigureOut">
              <a:rPr lang="ru-RU" smtClean="0"/>
              <a:t>15.04.2017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F4116D5-F603-43C9-9696-B162DF05058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18A7ADD-C480-45A6-95B5-B81CC08ABE3E}" type="datetimeFigureOut">
              <a:rPr lang="ru-RU" smtClean="0"/>
              <a:t>15.04.2017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F4116D5-F603-43C9-9696-B162DF050587}"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857249" y="975359"/>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3483864" y="975360"/>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57250"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67335" y="1867103"/>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85477"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3483769" y="1865376"/>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18A7ADD-C480-45A6-95B5-B81CC08ABE3E}" type="datetimeFigureOut">
              <a:rPr lang="ru-RU" smtClean="0"/>
              <a:t>15.04.2017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F4116D5-F603-43C9-9696-B162DF050587}"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18A7ADD-C480-45A6-95B5-B81CC08ABE3E}" type="datetimeFigureOut">
              <a:rPr lang="ru-RU" smtClean="0"/>
              <a:t>15.04.2017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F4116D5-F603-43C9-9696-B162DF05058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8A7ADD-C480-45A6-95B5-B81CC08ABE3E}" type="datetimeFigureOut">
              <a:rPr lang="ru-RU" smtClean="0"/>
              <a:t>15.04.2017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F4116D5-F603-43C9-9696-B162DF05058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322" y="2946403"/>
            <a:ext cx="2727064" cy="1677991"/>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3445137" y="975361"/>
            <a:ext cx="3012814" cy="6526307"/>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06824" y="4663737"/>
            <a:ext cx="2541495" cy="28526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8A7ADD-C480-45A6-95B5-B81CC08ABE3E}" type="datetimeFigureOut">
              <a:rPr lang="ru-RU" smtClean="0"/>
              <a:t>15.04.2017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F4116D5-F603-43C9-9696-B162DF050587}"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353641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356381" y="1524000"/>
            <a:ext cx="3086100" cy="4170408"/>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58416" y="1347317"/>
            <a:ext cx="2770586" cy="2884027"/>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8A7ADD-C480-45A6-95B5-B81CC08ABE3E}" type="datetimeFigureOut">
              <a:rPr lang="ru-RU" smtClean="0"/>
              <a:t>15.04.2017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F4116D5-F603-43C9-9696-B162DF050587}" type="slidenum">
              <a:rPr lang="ru-RU" smtClean="0"/>
              <a:t>‹#›</a:t>
            </a:fld>
            <a:endParaRPr lang="ru-RU"/>
          </a:p>
        </p:txBody>
      </p:sp>
      <p:sp>
        <p:nvSpPr>
          <p:cNvPr id="2" name="Title 1"/>
          <p:cNvSpPr>
            <a:spLocks noGrp="1"/>
          </p:cNvSpPr>
          <p:nvPr>
            <p:ph type="title"/>
          </p:nvPr>
        </p:nvSpPr>
        <p:spPr>
          <a:xfrm>
            <a:off x="545452" y="5952561"/>
            <a:ext cx="4787654" cy="1524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Rectangle 6"/>
          <p:cNvSpPr/>
          <p:nvPr/>
        </p:nvSpPr>
        <p:spPr>
          <a:xfrm>
            <a:off x="0" y="6807200"/>
            <a:ext cx="6858000" cy="23368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6858000" cy="68072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5024405"/>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2133600"/>
            <a:ext cx="6858000" cy="68072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44969" y="5829557"/>
            <a:ext cx="4884383" cy="1524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57250" y="976347"/>
            <a:ext cx="4800600" cy="463296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4629150" y="8229604"/>
            <a:ext cx="1885950" cy="486833"/>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D18A7ADD-C480-45A6-95B5-B81CC08ABE3E}" type="datetimeFigureOut">
              <a:rPr lang="ru-RU" smtClean="0"/>
              <a:t>15.04.2017</a:t>
            </a:fld>
            <a:endParaRPr lang="ru-RU"/>
          </a:p>
        </p:txBody>
      </p:sp>
      <p:sp>
        <p:nvSpPr>
          <p:cNvPr id="5" name="Footer Placeholder 4"/>
          <p:cNvSpPr>
            <a:spLocks noGrp="1"/>
          </p:cNvSpPr>
          <p:nvPr>
            <p:ph type="ftr" sz="quarter" idx="3"/>
          </p:nvPr>
        </p:nvSpPr>
        <p:spPr>
          <a:xfrm>
            <a:off x="342902" y="8229604"/>
            <a:ext cx="2514601" cy="486833"/>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2857500" y="8229604"/>
            <a:ext cx="1371600" cy="486833"/>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8F4116D5-F603-43C9-9696-B162DF05058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нутый угол 1"/>
          <p:cNvSpPr/>
          <p:nvPr/>
        </p:nvSpPr>
        <p:spPr>
          <a:xfrm>
            <a:off x="0" y="0"/>
            <a:ext cx="6858000" cy="1979712"/>
          </a:xfrm>
          <a:prstGeom prst="foldedCorner">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3" name="Rectangle 4"/>
          <p:cNvSpPr txBox="1">
            <a:spLocks noChangeArrowheads="1"/>
          </p:cNvSpPr>
          <p:nvPr/>
        </p:nvSpPr>
        <p:spPr>
          <a:xfrm>
            <a:off x="1268760" y="65608"/>
            <a:ext cx="6172200" cy="214313"/>
          </a:xfrm>
          <a:prstGeom prst="rect">
            <a:avLst/>
          </a:prstGeom>
          <a:effectLst/>
        </p:spPr>
        <p:txBody>
          <a:bodyPr vert="horz" lIns="91440" tIns="45720" rIns="91440" bIns="45720" rtlCol="0" anchor="t" anchorCtr="0">
            <a:noAutofit/>
          </a:bodyPr>
          <a:lstStyle>
            <a:lvl1pPr marL="640080" indent="-457200" algn="l" defTabSz="914400" rtl="0" eaLnBrk="1" latinLnBrk="0" hangingPunct="1">
              <a:spcBef>
                <a:spcPct val="0"/>
              </a:spcBef>
              <a:buClr>
                <a:schemeClr val="accent6">
                  <a:lumMod val="75000"/>
                </a:schemeClr>
              </a:buClr>
              <a:buSzPct val="128000"/>
              <a:buFont typeface="Georgia" pitchFamily="18" charset="0"/>
              <a:buChar char="*"/>
              <a:defRPr sz="54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t-RU" altLang="ru-RU" sz="1600" dirty="0" smtClean="0">
                <a:solidFill>
                  <a:srgbClr val="FF0000"/>
                </a:solidFill>
              </a:rPr>
              <a:t>Һәр көнне игелекле эш эшлә!</a:t>
            </a:r>
            <a:endParaRPr lang="ru-RU" altLang="ru-RU" sz="1600" dirty="0">
              <a:solidFill>
                <a:srgbClr val="FF0000"/>
              </a:solidFill>
            </a:endParaRPr>
          </a:p>
        </p:txBody>
      </p:sp>
      <p:sp>
        <p:nvSpPr>
          <p:cNvPr id="4" name="WordArt 7"/>
          <p:cNvSpPr>
            <a:spLocks noChangeArrowheads="1" noChangeShapeType="1" noTextEdit="1"/>
          </p:cNvSpPr>
          <p:nvPr/>
        </p:nvSpPr>
        <p:spPr bwMode="auto">
          <a:xfrm>
            <a:off x="1524000" y="609600"/>
            <a:ext cx="3886200" cy="609600"/>
          </a:xfrm>
          <a:prstGeom prst="rect">
            <a:avLst/>
          </a:prstGeom>
        </p:spPr>
        <p:txBody>
          <a:bodyPr wrap="none" fromWordArt="1">
            <a:prstTxWarp prst="textPlain">
              <a:avLst>
                <a:gd name="adj" fmla="val 50000"/>
              </a:avLst>
            </a:prstTxWarp>
          </a:bodyPr>
          <a:lstStyle/>
          <a:p>
            <a:pPr algn="ctr"/>
            <a:r>
              <a:rPr lang="ru-RU" sz="3600" b="1" kern="10" dirty="0">
                <a:ln w="12700">
                  <a:solidFill>
                    <a:schemeClr val="tx1"/>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a:cs typeface="Arial"/>
              </a:rPr>
              <a:t>ДУСЛЫК</a:t>
            </a:r>
          </a:p>
        </p:txBody>
      </p:sp>
      <p:sp>
        <p:nvSpPr>
          <p:cNvPr id="5" name="Вертикальный свиток 4"/>
          <p:cNvSpPr/>
          <p:nvPr/>
        </p:nvSpPr>
        <p:spPr>
          <a:xfrm>
            <a:off x="0" y="1219202"/>
            <a:ext cx="6820474" cy="55983"/>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Rectangle 9"/>
          <p:cNvSpPr>
            <a:spLocks noChangeArrowheads="1"/>
          </p:cNvSpPr>
          <p:nvPr/>
        </p:nvSpPr>
        <p:spPr bwMode="auto">
          <a:xfrm>
            <a:off x="5668954" y="381000"/>
            <a:ext cx="1143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defRPr>
            </a:lvl1pPr>
            <a:lvl2pPr algn="ctr">
              <a:defRPr sz="4400">
                <a:solidFill>
                  <a:schemeClr val="tx2"/>
                </a:solidFill>
                <a:latin typeface="Arial" charset="0"/>
              </a:defRPr>
            </a:lvl2pPr>
            <a:lvl3pPr algn="ctr">
              <a:defRPr sz="4400">
                <a:solidFill>
                  <a:schemeClr val="tx2"/>
                </a:solidFill>
                <a:latin typeface="Arial" charset="0"/>
              </a:defRPr>
            </a:lvl3pPr>
            <a:lvl4pPr algn="ctr">
              <a:defRPr sz="4400">
                <a:solidFill>
                  <a:schemeClr val="tx2"/>
                </a:solidFill>
                <a:latin typeface="Arial" charset="0"/>
              </a:defRPr>
            </a:lvl4pPr>
            <a:lvl5pPr algn="ctr">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r>
              <a:rPr lang="ru-RU" altLang="ru-RU" sz="1400" b="1" dirty="0" smtClean="0">
                <a:solidFill>
                  <a:schemeClr val="hlink"/>
                </a:solidFill>
              </a:rPr>
              <a:t>2017 </a:t>
            </a:r>
            <a:r>
              <a:rPr lang="ru-RU" altLang="ru-RU" sz="1400" b="1" dirty="0">
                <a:solidFill>
                  <a:schemeClr val="hlink"/>
                </a:solidFill>
              </a:rPr>
              <a:t>ел</a:t>
            </a:r>
            <a:br>
              <a:rPr lang="ru-RU" altLang="ru-RU" sz="1400" b="1" dirty="0">
                <a:solidFill>
                  <a:schemeClr val="hlink"/>
                </a:solidFill>
              </a:rPr>
            </a:br>
            <a:r>
              <a:rPr lang="ru-RU" altLang="ru-RU" sz="1400" b="1" dirty="0">
                <a:solidFill>
                  <a:schemeClr val="hlink"/>
                </a:solidFill>
              </a:rPr>
              <a:t/>
            </a:r>
            <a:br>
              <a:rPr lang="ru-RU" altLang="ru-RU" sz="1400" b="1" dirty="0">
                <a:solidFill>
                  <a:schemeClr val="hlink"/>
                </a:solidFill>
              </a:rPr>
            </a:br>
            <a:r>
              <a:rPr lang="ru-RU" altLang="ru-RU" sz="1400" b="1" dirty="0">
                <a:solidFill>
                  <a:schemeClr val="hlink"/>
                </a:solidFill>
              </a:rPr>
              <a:t>№ 5</a:t>
            </a:r>
          </a:p>
        </p:txBody>
      </p:sp>
      <p:sp>
        <p:nvSpPr>
          <p:cNvPr id="7" name="Rectangle 8"/>
          <p:cNvSpPr>
            <a:spLocks noChangeArrowheads="1"/>
          </p:cNvSpPr>
          <p:nvPr/>
        </p:nvSpPr>
        <p:spPr bwMode="auto">
          <a:xfrm>
            <a:off x="228600" y="1524001"/>
            <a:ext cx="6248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defRPr>
            </a:lvl1pPr>
            <a:lvl2pPr algn="ctr">
              <a:defRPr sz="4400">
                <a:solidFill>
                  <a:schemeClr val="tx2"/>
                </a:solidFill>
                <a:latin typeface="Arial" charset="0"/>
              </a:defRPr>
            </a:lvl2pPr>
            <a:lvl3pPr algn="ctr">
              <a:defRPr sz="4400">
                <a:solidFill>
                  <a:schemeClr val="tx2"/>
                </a:solidFill>
                <a:latin typeface="Arial" charset="0"/>
              </a:defRPr>
            </a:lvl3pPr>
            <a:lvl4pPr algn="ctr">
              <a:defRPr sz="4400">
                <a:solidFill>
                  <a:schemeClr val="tx2"/>
                </a:solidFill>
                <a:latin typeface="Arial" charset="0"/>
              </a:defRPr>
            </a:lvl4pPr>
            <a:lvl5pPr algn="ctr">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r>
              <a:rPr lang="tt-RU" altLang="ru-RU" sz="1600" b="1" dirty="0">
                <a:solidFill>
                  <a:srgbClr val="00B050"/>
                </a:solidFill>
              </a:rPr>
              <a:t>Шәтке урта мәктәбе “Дуслык” варислар оешмасының айлык газетасы</a:t>
            </a:r>
            <a:endParaRPr lang="ru-RU" altLang="ru-RU" sz="1600" b="1" dirty="0">
              <a:solidFill>
                <a:srgbClr val="00B050"/>
              </a:solidFill>
            </a:endParaRPr>
          </a:p>
        </p:txBody>
      </p:sp>
      <p:sp>
        <p:nvSpPr>
          <p:cNvPr id="8" name="Прямоугольник 7"/>
          <p:cNvSpPr/>
          <p:nvPr/>
        </p:nvSpPr>
        <p:spPr>
          <a:xfrm>
            <a:off x="54261" y="1907706"/>
            <a:ext cx="3374740" cy="6771084"/>
          </a:xfrm>
          <a:prstGeom prst="rect">
            <a:avLst/>
          </a:prstGeom>
        </p:spPr>
        <p:txBody>
          <a:bodyPr wrap="square">
            <a:spAutoFit/>
          </a:bodyPr>
          <a:lstStyle/>
          <a:p>
            <a:endParaRPr lang="tt-RU" sz="1200" b="1" dirty="0" smtClean="0">
              <a:solidFill>
                <a:srgbClr val="D3CB93"/>
              </a:solidFill>
              <a:latin typeface="Times New Roman" panose="02020603050405020304" pitchFamily="18" charset="0"/>
              <a:cs typeface="Times New Roman" panose="02020603050405020304" pitchFamily="18" charset="0"/>
            </a:endParaRPr>
          </a:p>
          <a:p>
            <a:endParaRPr lang="ru-RU" sz="1200" b="1" dirty="0" smtClean="0">
              <a:solidFill>
                <a:srgbClr val="D3CB93"/>
              </a:solidFill>
              <a:latin typeface="Times New Roman" panose="02020603050405020304" pitchFamily="18" charset="0"/>
              <a:cs typeface="Times New Roman" panose="02020603050405020304" pitchFamily="18" charset="0"/>
            </a:endParaRPr>
          </a:p>
          <a:p>
            <a:pPr algn="just"/>
            <a:r>
              <a:rPr lang="ru-RU" sz="1200" i="1" dirty="0" smtClean="0">
                <a:latin typeface="Times New Roman" panose="02020603050405020304" pitchFamily="18" charset="0"/>
                <a:cs typeface="Times New Roman" panose="02020603050405020304" pitchFamily="18" charset="0"/>
              </a:rPr>
              <a:t>1 </a:t>
            </a:r>
            <a:r>
              <a:rPr lang="ru-RU" sz="1200" i="1" dirty="0">
                <a:latin typeface="Times New Roman" panose="02020603050405020304" pitchFamily="18" charset="0"/>
                <a:cs typeface="Times New Roman" panose="02020603050405020304" pitchFamily="18" charset="0"/>
              </a:rPr>
              <a:t>март – </a:t>
            </a:r>
            <a:r>
              <a:rPr lang="ru-RU" sz="1200" i="1" dirty="0" err="1">
                <a:latin typeface="Times New Roman" panose="02020603050405020304" pitchFamily="18" charset="0"/>
                <a:cs typeface="Times New Roman" panose="02020603050405020304" pitchFamily="18" charset="0"/>
              </a:rPr>
              <a:t>кышны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җиңүче</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Яз</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бәйрәме</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Бу</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мизгел</a:t>
            </a:r>
            <a:r>
              <a:rPr lang="ru-RU" sz="1200" i="1" dirty="0">
                <a:latin typeface="Times New Roman" panose="02020603050405020304" pitchFamily="18" charset="0"/>
                <a:cs typeface="Times New Roman" panose="02020603050405020304" pitchFamily="18" charset="0"/>
              </a:rPr>
              <a:t> – </a:t>
            </a:r>
            <a:r>
              <a:rPr lang="ru-RU" sz="1200" i="1" dirty="0" err="1">
                <a:latin typeface="Times New Roman" panose="02020603050405020304" pitchFamily="18" charset="0"/>
                <a:cs typeface="Times New Roman" panose="02020603050405020304" pitchFamily="18" charset="0"/>
              </a:rPr>
              <a:t>табигатьнең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яңарыш</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кичергән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мәле</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дип</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борынгылар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кырыс</a:t>
            </a:r>
            <a:r>
              <a:rPr lang="ru-RU" sz="1200" i="1" dirty="0">
                <a:latin typeface="Times New Roman" panose="02020603050405020304" pitchFamily="18" charset="0"/>
                <a:cs typeface="Times New Roman" panose="02020603050405020304" pitchFamily="18" charset="0"/>
              </a:rPr>
              <a:t> кыш, </a:t>
            </a:r>
            <a:r>
              <a:rPr lang="ru-RU" sz="1200" i="1" dirty="0" err="1">
                <a:latin typeface="Times New Roman" panose="02020603050405020304" pitchFamily="18" charset="0"/>
                <a:cs typeface="Times New Roman" panose="02020603050405020304" pitchFamily="18" charset="0"/>
              </a:rPr>
              <a:t>аның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бураннары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һәм</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салкыннары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белән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бергә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бәхетсез­лекләр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авырулар</a:t>
            </a:r>
            <a:r>
              <a:rPr lang="ru-RU" sz="1200" i="1" dirty="0">
                <a:latin typeface="Times New Roman" panose="02020603050405020304" pitchFamily="18" charset="0"/>
                <a:cs typeface="Times New Roman" panose="02020603050405020304" pitchFamily="18" charset="0"/>
              </a:rPr>
              <a:t> да </a:t>
            </a:r>
            <a:r>
              <a:rPr lang="ru-RU" sz="1200" i="1" dirty="0" err="1">
                <a:latin typeface="Times New Roman" panose="02020603050405020304" pitchFamily="18" charset="0"/>
                <a:cs typeface="Times New Roman" panose="02020603050405020304" pitchFamily="18" charset="0"/>
              </a:rPr>
              <a:t>китә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алмашка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шатлык</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уңышлар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һәм</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бәрәкәт</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килә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дип</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юраганнар</a:t>
            </a:r>
            <a:r>
              <a:rPr lang="ru-RU" sz="1200" b="1" i="1" dirty="0" smtClean="0">
                <a:latin typeface="Times New Roman" panose="02020603050405020304" pitchFamily="18" charset="0"/>
                <a:cs typeface="Times New Roman" panose="02020603050405020304" pitchFamily="18" charset="0"/>
              </a:rPr>
              <a:t>.</a:t>
            </a:r>
            <a:r>
              <a:rPr lang="ru-RU" sz="1200" i="1" dirty="0">
                <a:latin typeface="Times New Roman" panose="02020603050405020304" pitchFamily="18" charset="0"/>
                <a:cs typeface="Times New Roman" panose="02020603050405020304" pitchFamily="18" charset="0"/>
              </a:rPr>
              <a:t/>
            </a:r>
            <a:br>
              <a:rPr lang="ru-RU" sz="1200" i="1" dirty="0">
                <a:latin typeface="Times New Roman" panose="02020603050405020304" pitchFamily="18" charset="0"/>
                <a:cs typeface="Times New Roman" panose="02020603050405020304" pitchFamily="18" charset="0"/>
              </a:rPr>
            </a:br>
            <a:r>
              <a:rPr lang="ru-RU" sz="1200" i="1" dirty="0" err="1">
                <a:latin typeface="Times New Roman" panose="02020603050405020304" pitchFamily="18" charset="0"/>
                <a:cs typeface="Times New Roman" panose="02020603050405020304" pitchFamily="18" charset="0"/>
              </a:rPr>
              <a:t>Искә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алсагыз</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февральнең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соңгы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көннәрендә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һава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торышы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үзгәрүчән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була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әйтерсең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табигатьнең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ягымлылык</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һәм</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явызлыкны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чагылдыручы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ике</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көче</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сынаша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Баһадир”ларга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кайбер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елларда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берничә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атна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көрәшергә</a:t>
            </a:r>
            <a:r>
              <a:rPr lang="ru-RU" sz="1200" i="1" dirty="0">
                <a:latin typeface="Times New Roman" panose="02020603050405020304" pitchFamily="18" charset="0"/>
                <a:cs typeface="Times New Roman" panose="02020603050405020304" pitchFamily="18" charset="0"/>
              </a:rPr>
              <a:t> туры </a:t>
            </a:r>
            <a:r>
              <a:rPr lang="ru-RU" sz="1200" i="1" dirty="0" err="1">
                <a:latin typeface="Times New Roman" panose="02020603050405020304" pitchFamily="18" charset="0"/>
                <a:cs typeface="Times New Roman" panose="02020603050405020304" pitchFamily="18" charset="0"/>
              </a:rPr>
              <a:t>килә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Шуннан</a:t>
            </a:r>
            <a:r>
              <a:rPr lang="ru-RU" sz="1200" i="1" dirty="0">
                <a:latin typeface="Times New Roman" panose="02020603050405020304" pitchFamily="18" charset="0"/>
                <a:cs typeface="Times New Roman" panose="02020603050405020304" pitchFamily="18" charset="0"/>
              </a:rPr>
              <a:t>, 21 </a:t>
            </a:r>
            <a:r>
              <a:rPr lang="ru-RU" sz="1200" i="1" dirty="0" err="1">
                <a:latin typeface="Times New Roman" panose="02020603050405020304" pitchFamily="18" charset="0"/>
                <a:cs typeface="Times New Roman" panose="02020603050405020304" pitchFamily="18" charset="0"/>
              </a:rPr>
              <a:t>мартта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көн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белән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төн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тигезләшкәндә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генә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Кояш</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җиңү</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яулый</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Язбикә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тулы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хокукына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керә</a:t>
            </a:r>
            <a:r>
              <a:rPr lang="ru-RU" sz="1200" i="1" dirty="0" smtClean="0">
                <a:latin typeface="Times New Roman" panose="02020603050405020304" pitchFamily="18" charset="0"/>
                <a:cs typeface="Times New Roman" panose="02020603050405020304" pitchFamily="18" charset="0"/>
              </a:rPr>
              <a:t>.</a:t>
            </a:r>
            <a:r>
              <a:rPr lang="ru-RU" sz="1200" i="1" dirty="0">
                <a:latin typeface="Times New Roman" panose="02020603050405020304" pitchFamily="18" charset="0"/>
                <a:cs typeface="Times New Roman" panose="02020603050405020304" pitchFamily="18" charset="0"/>
              </a:rPr>
              <a:t/>
            </a:r>
            <a:br>
              <a:rPr lang="ru-RU" sz="1200" i="1" dirty="0">
                <a:latin typeface="Times New Roman" panose="02020603050405020304" pitchFamily="18" charset="0"/>
                <a:cs typeface="Times New Roman" panose="02020603050405020304" pitchFamily="18" charset="0"/>
              </a:rPr>
            </a:br>
            <a:r>
              <a:rPr lang="ru-RU" sz="1200" i="1" dirty="0" err="1">
                <a:latin typeface="Times New Roman" panose="02020603050405020304" pitchFamily="18" charset="0"/>
                <a:cs typeface="Times New Roman" panose="02020603050405020304" pitchFamily="18" charset="0"/>
              </a:rPr>
              <a:t>Яз</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турында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шундый</a:t>
            </a:r>
            <a:r>
              <a:rPr lang="ru-RU" sz="1200" i="1" dirty="0">
                <a:latin typeface="Times New Roman" panose="02020603050405020304" pitchFamily="18" charset="0"/>
                <a:cs typeface="Times New Roman" panose="02020603050405020304" pitchFamily="18" charset="0"/>
              </a:rPr>
              <a:t> легенда </a:t>
            </a:r>
            <a:r>
              <a:rPr lang="ru-RU" sz="1200" i="1" dirty="0" err="1">
                <a:latin typeface="Times New Roman" panose="02020603050405020304" pitchFamily="18" charset="0"/>
                <a:cs typeface="Times New Roman" panose="02020603050405020304" pitchFamily="18" charset="0"/>
              </a:rPr>
              <a:t>яши</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Берзаман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Кояш</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җиргә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сылу</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кыз</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кыяфәтендә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төшкән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Кояшның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җырлап-биисе</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күңел</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ачасы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килгән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ди</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Явыз</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Елан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урлаган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һәм</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үзенең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сараена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бикләп</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куйган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Шул</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вакытта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кошлар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сайраудан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туктаган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балалар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көлү</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һәм</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күңел</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ачуны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онытырга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мәҗбүр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булган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Дөнья</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сагыш</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һәм</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моң-зарга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баткан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Бер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кыю</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егет</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Кояшны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коткарырга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теләк</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белдергән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ди</a:t>
            </a:r>
            <a:r>
              <a:rPr lang="ru-RU" sz="1200" i="1" dirty="0">
                <a:latin typeface="Times New Roman" panose="02020603050405020304" pitchFamily="18" charset="0"/>
                <a:cs typeface="Times New Roman" panose="02020603050405020304" pitchFamily="18" charset="0"/>
              </a:rPr>
              <a:t>. Ел буе </a:t>
            </a:r>
            <a:r>
              <a:rPr lang="ru-RU" sz="1200" i="1" dirty="0" err="1">
                <a:latin typeface="Times New Roman" panose="02020603050405020304" pitchFamily="18" charset="0"/>
                <a:cs typeface="Times New Roman" panose="02020603050405020304" pitchFamily="18" charset="0"/>
              </a:rPr>
              <a:t>ул</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Еланның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сараен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эзләгән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икән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Ниһаять</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тапкач</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Еланны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алышка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чакырган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Көн-төн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көч</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сынаша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торгач</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егет</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Еланны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җиңеп</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Кояшны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иреккә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чыгарган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Дөнья</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шундук</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яктырган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иркәләгән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кояш</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нурларыннан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табигать</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җанланган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кешеләр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шатланган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Ләкин</a:t>
            </a:r>
            <a:r>
              <a:rPr lang="ru-RU" sz="1200" i="1" dirty="0">
                <a:latin typeface="Times New Roman" panose="02020603050405020304" pitchFamily="18" charset="0"/>
                <a:cs typeface="Times New Roman" panose="02020603050405020304" pitchFamily="18" charset="0"/>
              </a:rPr>
              <a:t> батыр </a:t>
            </a:r>
            <a:r>
              <a:rPr lang="ru-RU" sz="1200" i="1" dirty="0" err="1">
                <a:latin typeface="Times New Roman" panose="02020603050405020304" pitchFamily="18" charset="0"/>
                <a:cs typeface="Times New Roman" panose="02020603050405020304" pitchFamily="18" charset="0"/>
              </a:rPr>
              <a:t>егет</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кенә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язны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күрә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алмаган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Аның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җәрәхәт­лә­реннән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каны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ак</a:t>
            </a:r>
            <a:r>
              <a:rPr lang="ru-RU" sz="1200" i="1" dirty="0">
                <a:latin typeface="Times New Roman" panose="02020603050405020304" pitchFamily="18" charset="0"/>
                <a:cs typeface="Times New Roman" panose="02020603050405020304" pitchFamily="18" charset="0"/>
              </a:rPr>
              <a:t> карга </a:t>
            </a:r>
            <a:r>
              <a:rPr lang="ru-RU" sz="1200" i="1" dirty="0" err="1">
                <a:latin typeface="Times New Roman" panose="02020603050405020304" pitchFamily="18" charset="0"/>
                <a:cs typeface="Times New Roman" panose="02020603050405020304" pitchFamily="18" charset="0"/>
              </a:rPr>
              <a:t>аккан</a:t>
            </a:r>
            <a:r>
              <a:rPr lang="ru-RU" sz="1200" i="1" dirty="0">
                <a:latin typeface="Times New Roman" panose="02020603050405020304" pitchFamily="18" charset="0"/>
                <a:cs typeface="Times New Roman" panose="02020603050405020304" pitchFamily="18" charset="0"/>
              </a:rPr>
              <a:t>... Кар </a:t>
            </a:r>
            <a:r>
              <a:rPr lang="ru-RU" sz="1200" i="1" dirty="0" err="1">
                <a:latin typeface="Times New Roman" panose="02020603050405020304" pitchFamily="18" charset="0"/>
                <a:cs typeface="Times New Roman" panose="02020603050405020304" pitchFamily="18" charset="0"/>
              </a:rPr>
              <a:t>эрегән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җирдә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яз</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хәбәрчеләре</a:t>
            </a:r>
            <a:r>
              <a:rPr lang="ru-RU" sz="1200" i="1" dirty="0">
                <a:latin typeface="Times New Roman" panose="02020603050405020304" pitchFamily="18" charset="0"/>
                <a:cs typeface="Times New Roman" panose="02020603050405020304" pitchFamily="18" charset="0"/>
              </a:rPr>
              <a:t> – </a:t>
            </a:r>
            <a:r>
              <a:rPr lang="ru-RU" sz="1200" i="1" dirty="0" err="1">
                <a:latin typeface="Times New Roman" panose="02020603050405020304" pitchFamily="18" charset="0"/>
                <a:cs typeface="Times New Roman" panose="02020603050405020304" pitchFamily="18" charset="0"/>
              </a:rPr>
              <a:t>ак</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умырзаялар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һәм</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кызыл</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таплы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чәчәкләр</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калкып</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чыккан</a:t>
            </a:r>
            <a:r>
              <a:rPr lang="ru-RU" sz="1200" i="1" dirty="0">
                <a:latin typeface="Times New Roman" panose="02020603050405020304" pitchFamily="18" charset="0"/>
                <a:cs typeface="Times New Roman" panose="02020603050405020304" pitchFamily="18" charset="0"/>
              </a:rPr>
              <a:t>...</a:t>
            </a:r>
          </a:p>
        </p:txBody>
      </p:sp>
      <p:sp>
        <p:nvSpPr>
          <p:cNvPr id="9" name="Прямоугольник 8"/>
          <p:cNvSpPr/>
          <p:nvPr/>
        </p:nvSpPr>
        <p:spPr>
          <a:xfrm>
            <a:off x="902500" y="2033358"/>
            <a:ext cx="1705916" cy="307777"/>
          </a:xfrm>
          <a:prstGeom prst="rect">
            <a:avLst/>
          </a:prstGeom>
          <a:noFill/>
        </p:spPr>
        <p:txBody>
          <a:bodyPr wrap="none" lIns="91440" tIns="45720" rIns="91440" bIns="45720">
            <a:spAutoFit/>
          </a:bodyPr>
          <a:lstStyle/>
          <a:p>
            <a:pPr algn="ctr"/>
            <a:r>
              <a:rPr lang="ru-RU" sz="1400" b="1" cap="all" spc="0" dirty="0" err="1"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Яз</a:t>
            </a:r>
            <a:r>
              <a:rPr lang="ru-RU" sz="1400" b="1" cap="all" spc="0"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ru-RU" sz="1400" b="1" cap="all" spc="0" dirty="0" err="1"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Яз</a:t>
            </a:r>
            <a:r>
              <a:rPr lang="ru-RU" sz="1400" b="1" cap="all" spc="0"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ru-RU" sz="1400" b="1" cap="all" spc="0" dirty="0" err="1"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Яз</a:t>
            </a:r>
            <a:r>
              <a:rPr lang="ru-RU" sz="1400" b="1" cap="all" spc="0"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кил</a:t>
            </a:r>
            <a:r>
              <a:rPr lang="tt-RU" sz="1400" b="1" cap="all" spc="0" dirty="0" smtClean="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ә!</a:t>
            </a:r>
            <a:endParaRPr lang="ru-RU" sz="1400" b="1" cap="all" spc="0" dirty="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endParaRPr>
          </a:p>
        </p:txBody>
      </p:sp>
      <p:sp>
        <p:nvSpPr>
          <p:cNvPr id="10" name="Прямоугольник 9"/>
          <p:cNvSpPr/>
          <p:nvPr/>
        </p:nvSpPr>
        <p:spPr>
          <a:xfrm>
            <a:off x="3373975" y="2033356"/>
            <a:ext cx="3429000" cy="4524315"/>
          </a:xfrm>
          <a:prstGeom prst="rect">
            <a:avLst/>
          </a:prstGeom>
        </p:spPr>
        <p:txBody>
          <a:bodyPr>
            <a:spAutoFit/>
          </a:bodyPr>
          <a:lstStyle/>
          <a:p>
            <a:pPr algn="just" fontAlgn="base"/>
            <a:r>
              <a:rPr lang="ru-RU" sz="1200" dirty="0"/>
              <a:t/>
            </a:r>
            <a:br>
              <a:rPr lang="ru-RU" sz="1200" dirty="0"/>
            </a:br>
            <a:r>
              <a:rPr lang="ru-RU" sz="1200" dirty="0" smtClean="0"/>
              <a:t>  </a:t>
            </a:r>
            <a:r>
              <a:rPr lang="ru-RU" sz="1200" dirty="0"/>
              <a:t/>
            </a:r>
            <a:br>
              <a:rPr lang="ru-RU" sz="1200" dirty="0"/>
            </a:br>
            <a:endParaRPr lang="ru-RU" sz="1200" dirty="0" smtClean="0"/>
          </a:p>
          <a:p>
            <a:pPr algn="just" fontAlgn="base"/>
            <a:endParaRPr lang="ru-RU" sz="1200" dirty="0">
              <a:solidFill>
                <a:srgbClr val="000000"/>
              </a:solidFill>
              <a:latin typeface="Arial" panose="020B0604020202020204" pitchFamily="34" charset="0"/>
            </a:endParaRPr>
          </a:p>
          <a:p>
            <a:pPr algn="just" fontAlgn="base"/>
            <a:endParaRPr lang="ru-RU" sz="1200" dirty="0" smtClean="0">
              <a:solidFill>
                <a:srgbClr val="000000"/>
              </a:solidFill>
              <a:latin typeface="Arial" panose="020B0604020202020204" pitchFamily="34" charset="0"/>
            </a:endParaRPr>
          </a:p>
          <a:p>
            <a:pPr algn="just" fontAlgn="base"/>
            <a:endParaRPr lang="ru-RU" sz="1200" dirty="0">
              <a:solidFill>
                <a:srgbClr val="000000"/>
              </a:solidFill>
              <a:latin typeface="Arial" panose="020B0604020202020204" pitchFamily="34" charset="0"/>
            </a:endParaRPr>
          </a:p>
          <a:p>
            <a:pPr algn="just" fontAlgn="base"/>
            <a:endParaRPr lang="ru-RU" sz="1200" dirty="0" smtClean="0">
              <a:solidFill>
                <a:srgbClr val="000000"/>
              </a:solidFill>
              <a:latin typeface="Arial" panose="020B0604020202020204" pitchFamily="34" charset="0"/>
            </a:endParaRPr>
          </a:p>
          <a:p>
            <a:pPr algn="just" fontAlgn="base"/>
            <a:endParaRPr lang="ru-RU" sz="1200" dirty="0">
              <a:solidFill>
                <a:srgbClr val="000000"/>
              </a:solidFill>
              <a:latin typeface="Arial" panose="020B0604020202020204" pitchFamily="34" charset="0"/>
            </a:endParaRPr>
          </a:p>
          <a:p>
            <a:pPr algn="just" fontAlgn="base"/>
            <a:endParaRPr lang="ru-RU" sz="1200" dirty="0" smtClean="0">
              <a:solidFill>
                <a:srgbClr val="000000"/>
              </a:solidFill>
              <a:latin typeface="Arial" panose="020B0604020202020204" pitchFamily="34" charset="0"/>
            </a:endParaRPr>
          </a:p>
          <a:p>
            <a:pPr algn="just" fontAlgn="base"/>
            <a:endParaRPr lang="ru-RU" sz="1200" dirty="0">
              <a:solidFill>
                <a:srgbClr val="000000"/>
              </a:solidFill>
              <a:latin typeface="Arial" panose="020B0604020202020204" pitchFamily="34" charset="0"/>
            </a:endParaRPr>
          </a:p>
          <a:p>
            <a:pPr algn="just" fontAlgn="base"/>
            <a:endParaRPr lang="ru-RU" sz="1200" dirty="0" smtClean="0">
              <a:solidFill>
                <a:srgbClr val="000000"/>
              </a:solidFill>
              <a:latin typeface="Arial" panose="020B0604020202020204" pitchFamily="34" charset="0"/>
            </a:endParaRPr>
          </a:p>
          <a:p>
            <a:pPr algn="just" fontAlgn="base"/>
            <a:endParaRPr lang="ru-RU" sz="1200" dirty="0">
              <a:solidFill>
                <a:srgbClr val="000000"/>
              </a:solidFill>
              <a:latin typeface="Arial" panose="020B0604020202020204" pitchFamily="34" charset="0"/>
            </a:endParaRPr>
          </a:p>
          <a:p>
            <a:pPr algn="just" fontAlgn="base"/>
            <a:endParaRPr lang="ru-RU" sz="1200" dirty="0" smtClean="0">
              <a:solidFill>
                <a:srgbClr val="000000"/>
              </a:solidFill>
              <a:latin typeface="Arial" panose="020B0604020202020204" pitchFamily="34" charset="0"/>
            </a:endParaRPr>
          </a:p>
          <a:p>
            <a:pPr algn="just" fontAlgn="base"/>
            <a:endParaRPr lang="ru-RU" sz="1200" dirty="0">
              <a:solidFill>
                <a:srgbClr val="000000"/>
              </a:solidFill>
              <a:latin typeface="Arial" panose="020B0604020202020204" pitchFamily="34" charset="0"/>
            </a:endParaRPr>
          </a:p>
          <a:p>
            <a:pPr algn="just" fontAlgn="base"/>
            <a:endParaRPr lang="ru-RU" sz="1200" dirty="0">
              <a:solidFill>
                <a:srgbClr val="000000"/>
              </a:solidFill>
              <a:latin typeface="Times New Roman" panose="02020603050405020304" pitchFamily="18" charset="0"/>
              <a:cs typeface="Times New Roman" panose="02020603050405020304" pitchFamily="18" charset="0"/>
            </a:endParaRPr>
          </a:p>
          <a:p>
            <a:pPr algn="just" fontAlgn="base"/>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Бәйрәм</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уңаеннан</a:t>
            </a:r>
            <a:r>
              <a:rPr lang="ru-RU" sz="1200" dirty="0" smtClean="0">
                <a:solidFill>
                  <a:srgbClr val="000000"/>
                </a:solidFill>
                <a:latin typeface="Times New Roman" panose="02020603050405020304" pitchFamily="18" charset="0"/>
                <a:cs typeface="Times New Roman" panose="02020603050405020304" pitchFamily="18" charset="0"/>
              </a:rPr>
              <a:t>, 7 </a:t>
            </a:r>
            <a:r>
              <a:rPr lang="ru-RU" sz="1200" dirty="0" err="1">
                <a:solidFill>
                  <a:srgbClr val="000000"/>
                </a:solidFill>
                <a:latin typeface="Times New Roman" panose="02020603050405020304" pitchFamily="18" charset="0"/>
                <a:cs typeface="Times New Roman" panose="02020603050405020304" pitchFamily="18" charset="0"/>
              </a:rPr>
              <a:t>нче</a:t>
            </a:r>
            <a:r>
              <a:rPr lang="ru-RU" sz="1200" dirty="0">
                <a:solidFill>
                  <a:srgbClr val="000000"/>
                </a:solidFill>
                <a:latin typeface="Times New Roman" panose="02020603050405020304" pitchFamily="18" charset="0"/>
                <a:cs typeface="Times New Roman" panose="02020603050405020304" pitchFamily="18" charset="0"/>
              </a:rPr>
              <a:t> март </a:t>
            </a:r>
            <a:r>
              <a:rPr lang="ru-RU" sz="1200" dirty="0" err="1">
                <a:solidFill>
                  <a:srgbClr val="000000"/>
                </a:solidFill>
                <a:latin typeface="Times New Roman" panose="02020603050405020304" pitchFamily="18" charset="0"/>
                <a:cs typeface="Times New Roman" panose="02020603050405020304" pitchFamily="18" charset="0"/>
              </a:rPr>
              <a:t>көнне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Габделхаева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Рәзифә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Хакимзяновна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җитәкчелегендә</a:t>
            </a:r>
            <a:r>
              <a:rPr lang="ru-RU" sz="1200" dirty="0">
                <a:solidFill>
                  <a:srgbClr val="000000"/>
                </a:solidFill>
                <a:latin typeface="Times New Roman" panose="02020603050405020304" pitchFamily="18" charset="0"/>
                <a:cs typeface="Times New Roman" panose="02020603050405020304" pitchFamily="18" charset="0"/>
              </a:rPr>
              <a:t> 6 </a:t>
            </a:r>
            <a:r>
              <a:rPr lang="ru-RU" sz="1200" dirty="0" err="1">
                <a:solidFill>
                  <a:srgbClr val="000000"/>
                </a:solidFill>
                <a:latin typeface="Times New Roman" panose="02020603050405020304" pitchFamily="18" charset="0"/>
                <a:cs typeface="Times New Roman" panose="02020603050405020304" pitchFamily="18" charset="0"/>
              </a:rPr>
              <a:t>нчы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сыйныф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укучылары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белән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берлектә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Халыкара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хатын-кызлар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көне</a:t>
            </a:r>
            <a:r>
              <a:rPr lang="ru-RU" sz="1200" dirty="0">
                <a:solidFill>
                  <a:srgbClr val="000000"/>
                </a:solidFill>
                <a:latin typeface="Times New Roman" panose="02020603050405020304" pitchFamily="18" charset="0"/>
                <a:cs typeface="Times New Roman" panose="02020603050405020304" pitchFamily="18" charset="0"/>
              </a:rPr>
              <a:t> – 8 март </a:t>
            </a:r>
            <a:r>
              <a:rPr lang="ru-RU" sz="1200" dirty="0" err="1">
                <a:solidFill>
                  <a:srgbClr val="000000"/>
                </a:solidFill>
                <a:latin typeface="Times New Roman" panose="02020603050405020304" pitchFamily="18" charset="0"/>
                <a:cs typeface="Times New Roman" panose="02020603050405020304" pitchFamily="18" charset="0"/>
              </a:rPr>
              <a:t>бәйрәменә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багышланган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бәйрәм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кичәсе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үтте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әниләренә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укытучыларга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кызларга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багышлап</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җырлар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җырладылар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матур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теләкләр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теләделәр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Шулай</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Ш.Хөсәеновның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Әни</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килде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драмасыннан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өзек</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күрсәттеләр</a:t>
            </a:r>
            <a:r>
              <a:rPr lang="ru-RU" sz="1200" dirty="0">
                <a:solidFill>
                  <a:srgbClr val="000000"/>
                </a:solidFill>
                <a:latin typeface="Times New Roman" panose="02020603050405020304" pitchFamily="18" charset="0"/>
                <a:cs typeface="Times New Roman" panose="02020603050405020304" pitchFamily="18" charset="0"/>
              </a:rPr>
              <a:t>.  </a:t>
            </a:r>
            <a:endParaRPr lang="ru-RU" sz="1200" b="0" i="0" dirty="0">
              <a:solidFill>
                <a:srgbClr val="000000"/>
              </a:solidFill>
              <a:effectLst/>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3429842" y="1979712"/>
            <a:ext cx="3429000" cy="2923877"/>
          </a:xfrm>
          <a:prstGeom prst="rect">
            <a:avLst/>
          </a:prstGeom>
        </p:spPr>
        <p:txBody>
          <a:bodyPr>
            <a:spAutoFit/>
          </a:bodyPr>
          <a:lstStyle/>
          <a:p>
            <a:pPr algn="just" fontAlgn="base"/>
            <a:r>
              <a:rPr lang="tt-RU" sz="1600" dirty="0" smtClean="0">
                <a:solidFill>
                  <a:srgbClr val="FF0000"/>
                </a:solidFill>
                <a:latin typeface="Times New Roman" panose="02020603050405020304" pitchFamily="18" charset="0"/>
                <a:cs typeface="Times New Roman" panose="02020603050405020304" pitchFamily="18" charset="0"/>
              </a:rPr>
              <a:t>ХӨРМӘТЛЕ ХАТЫН-КЫЗЛАР!</a:t>
            </a:r>
          </a:p>
          <a:p>
            <a:pPr algn="just" fontAlgn="base"/>
            <a:r>
              <a:rPr lang="tt-RU" sz="1200" dirty="0" smtClean="0">
                <a:solidFill>
                  <a:srgbClr val="000000"/>
                </a:solidFill>
                <a:latin typeface="Times New Roman" panose="02020603050405020304" pitchFamily="18" charset="0"/>
                <a:cs typeface="Times New Roman" panose="02020603050405020304" pitchFamily="18" charset="0"/>
              </a:rPr>
              <a:t>     Сезне </a:t>
            </a:r>
            <a:r>
              <a:rPr lang="tt-RU" sz="1200" dirty="0">
                <a:solidFill>
                  <a:srgbClr val="000000"/>
                </a:solidFill>
                <a:latin typeface="Times New Roman" panose="02020603050405020304" pitchFamily="18" charset="0"/>
                <a:cs typeface="Times New Roman" panose="02020603050405020304" pitchFamily="18" charset="0"/>
              </a:rPr>
              <a:t>язның матур бәйрәме – Халыкара хатын-кызлар көне – 8 март бәйрәме белән котлыйбыз. Бу безнең һәммәбез өчен аеруча якын, кадерле көн. Җирдә табигатьнең уянган, кешеләрнең күңелендә өмет бөреләнгән, кояшның тагын да җылырак яктырта торган чоры. Язда да хатын-кызларыбыздагы җылылык, яктылык, мәрхәмәтлелек балкый. Сез, барыннан да бигрәк, гаилә учагы җылысын саклаучылар, балалар үстерүчеләр, киләчәк буынны рухи яктан тәрбияләүчеләр. Сезгә исәнлек-саулык, гаилә бәхете, эшегездә уңышларга ирешүегезне телибез. Йортыгызда, гаиләгездә һәрвакыт җылы һәм ямьле булсын!  </a:t>
            </a:r>
            <a:endParaRPr lang="tt-RU" sz="1200" b="0" i="0" dirty="0">
              <a:solidFill>
                <a:srgbClr val="000000"/>
              </a:solidFill>
              <a:effectLst/>
              <a:latin typeface="Times New Roman" panose="02020603050405020304" pitchFamily="18" charset="0"/>
              <a:cs typeface="Times New Roman" panose="02020603050405020304" pitchFamily="18" charset="0"/>
            </a:endParaRPr>
          </a:p>
        </p:txBody>
      </p:sp>
      <p:pic>
        <p:nvPicPr>
          <p:cNvPr id="12" name="Рисунок 11"/>
          <p:cNvPicPr>
            <a:picLocks noChangeAspect="1"/>
          </p:cNvPicPr>
          <p:nvPr/>
        </p:nvPicPr>
        <p:blipFill rotWithShape="1">
          <a:blip r:embed="rId2"/>
          <a:srcRect l="4242" t="22083"/>
          <a:stretch/>
        </p:blipFill>
        <p:spPr>
          <a:xfrm>
            <a:off x="3435014" y="6557670"/>
            <a:ext cx="2343026" cy="12565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098" name="Picture 2" descr="C:\Users\Рамиль ЗИННУРОВИЧ\Pictures\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8065" y="8168368"/>
            <a:ext cx="1504865" cy="9401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Рамиль ЗИННУРОВИЧ\Pictures\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576" y="8312967"/>
            <a:ext cx="1273407" cy="79553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Рамиль ЗИННУРОВИЧ\Pictures\i.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13" y="8591787"/>
            <a:ext cx="728999" cy="45542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Рамиль ЗИННУРОВИЧ\Pictures\8 март. -2017 год\DSC09218.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5014"/>
          <a:stretch/>
        </p:blipFill>
        <p:spPr bwMode="auto">
          <a:xfrm>
            <a:off x="3933056" y="7814238"/>
            <a:ext cx="2655118" cy="12942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3645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Горизонтальный свиток 1"/>
          <p:cNvSpPr/>
          <p:nvPr/>
        </p:nvSpPr>
        <p:spPr>
          <a:xfrm>
            <a:off x="764704" y="2"/>
            <a:ext cx="5184576" cy="738759"/>
          </a:xfrm>
          <a:prstGeom prst="horizontalScroll">
            <a:avLst/>
          </a:prstGeom>
          <a:solidFill>
            <a:srgbClr val="FFFF99"/>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tt-RU" sz="2400" b="1" i="1" dirty="0" smtClean="0">
                <a:solidFill>
                  <a:srgbClr val="FF0000"/>
                </a:solidFill>
                <a:latin typeface="Times New Roman" panose="02020603050405020304" pitchFamily="18" charset="0"/>
                <a:cs typeface="Times New Roman" panose="02020603050405020304" pitchFamily="18" charset="0"/>
              </a:rPr>
              <a:t>БЕЛЕМ  ИЛЕНДӘ</a:t>
            </a:r>
            <a:endParaRPr lang="ru-RU" sz="2400" b="1" i="1" dirty="0">
              <a:solidFill>
                <a:srgbClr val="FF00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88640" y="762051"/>
            <a:ext cx="3429000" cy="369332"/>
          </a:xfrm>
          <a:prstGeom prst="rect">
            <a:avLst/>
          </a:prstGeom>
        </p:spPr>
        <p:txBody>
          <a:bodyPr>
            <a:spAutoFit/>
          </a:bodyPr>
          <a:lstStyle/>
          <a:p>
            <a:pPr algn="just"/>
            <a:r>
              <a:rPr lang="ru-RU" dirty="0">
                <a:solidFill>
                  <a:srgbClr val="000000"/>
                </a:solidFill>
                <a:latin typeface="Arial" panose="020B0604020202020204" pitchFamily="34" charset="0"/>
              </a:rPr>
              <a:t> </a:t>
            </a:r>
            <a:endParaRPr lang="ru-RU" dirty="0"/>
          </a:p>
        </p:txBody>
      </p:sp>
      <p:pic>
        <p:nvPicPr>
          <p:cNvPr id="4" name="Рисунок 3"/>
          <p:cNvPicPr>
            <a:picLocks noChangeAspect="1"/>
          </p:cNvPicPr>
          <p:nvPr/>
        </p:nvPicPr>
        <p:blipFill>
          <a:blip r:embed="rId2"/>
          <a:stretch>
            <a:fillRect/>
          </a:stretch>
        </p:blipFill>
        <p:spPr>
          <a:xfrm>
            <a:off x="3933056" y="781524"/>
            <a:ext cx="2808312" cy="1850933"/>
          </a:xfrm>
          <a:prstGeom prst="rect">
            <a:avLst/>
          </a:prstGeom>
          <a:ln>
            <a:noFill/>
          </a:ln>
          <a:effectLst>
            <a:outerShdw blurRad="292100" dist="139700" dir="2700000" algn="tl" rotWithShape="0">
              <a:srgbClr val="333333">
                <a:alpha val="65000"/>
              </a:srgbClr>
            </a:outerShdw>
          </a:effectLst>
        </p:spPr>
      </p:pic>
      <p:sp>
        <p:nvSpPr>
          <p:cNvPr id="7" name="Прямоугольник 6"/>
          <p:cNvSpPr/>
          <p:nvPr/>
        </p:nvSpPr>
        <p:spPr>
          <a:xfrm>
            <a:off x="144018" y="815429"/>
            <a:ext cx="3789040" cy="2123659"/>
          </a:xfrm>
          <a:prstGeom prst="rect">
            <a:avLst/>
          </a:prstGeom>
        </p:spPr>
        <p:txBody>
          <a:bodyPr wrap="square">
            <a:spAutoFit/>
          </a:bodyPr>
          <a:lstStyle/>
          <a:p>
            <a:pPr algn="ctr"/>
            <a:r>
              <a:rPr lang="tt-RU" sz="1200" b="1" i="1" dirty="0" smtClean="0">
                <a:solidFill>
                  <a:srgbClr val="66FF33"/>
                </a:solidFill>
                <a:latin typeface="Times New Roman" panose="02020603050405020304" pitchFamily="18" charset="0"/>
                <a:cs typeface="Times New Roman" panose="02020603050405020304" pitchFamily="18" charset="0"/>
              </a:rPr>
              <a:t>Мәктәп күләмендәге экологик дәрес.</a:t>
            </a:r>
            <a:endParaRPr lang="ru-RU" sz="1200" b="1" i="1" dirty="0" smtClean="0">
              <a:solidFill>
                <a:srgbClr val="66FF33"/>
              </a:solidFill>
              <a:latin typeface="Times New Roman" panose="02020603050405020304" pitchFamily="18" charset="0"/>
              <a:cs typeface="Times New Roman" panose="02020603050405020304" pitchFamily="18" charset="0"/>
            </a:endParaRPr>
          </a:p>
          <a:p>
            <a:pPr algn="just"/>
            <a:r>
              <a:rPr lang="ru-RU" sz="1200" dirty="0">
                <a:solidFill>
                  <a:srgbClr val="000000"/>
                </a:solidFill>
                <a:latin typeface="Times New Roman" panose="02020603050405020304" pitchFamily="18" charset="0"/>
                <a:cs typeface="Times New Roman" panose="02020603050405020304" pitchFamily="18" charset="0"/>
              </a:rPr>
              <a:t> </a:t>
            </a:r>
            <a:r>
              <a:rPr lang="ru-RU" sz="1200" dirty="0" smtClean="0">
                <a:solidFill>
                  <a:srgbClr val="000000"/>
                </a:solidFill>
                <a:latin typeface="Times New Roman" panose="02020603050405020304" pitchFamily="18" charset="0"/>
                <a:cs typeface="Times New Roman" panose="02020603050405020304" pitchFamily="18" charset="0"/>
              </a:rPr>
              <a:t>    2 </a:t>
            </a:r>
            <a:r>
              <a:rPr lang="ru-RU" sz="1200" dirty="0">
                <a:solidFill>
                  <a:srgbClr val="000000"/>
                </a:solidFill>
                <a:latin typeface="Times New Roman" panose="02020603050405020304" pitchFamily="18" charset="0"/>
                <a:cs typeface="Times New Roman" panose="02020603050405020304" pitchFamily="18" charset="0"/>
              </a:rPr>
              <a:t>март </a:t>
            </a:r>
            <a:r>
              <a:rPr lang="ru-RU" sz="1200" dirty="0" err="1">
                <a:solidFill>
                  <a:srgbClr val="000000"/>
                </a:solidFill>
                <a:latin typeface="Times New Roman" panose="02020603050405020304" pitchFamily="18" charset="0"/>
                <a:cs typeface="Times New Roman" panose="02020603050405020304" pitchFamily="18" charset="0"/>
              </a:rPr>
              <a:t>көнне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Шәтке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урта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гомум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белем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бирү</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мәктәбендә</a:t>
            </a:r>
            <a:r>
              <a:rPr lang="ru-RU" sz="1200" dirty="0">
                <a:solidFill>
                  <a:srgbClr val="000000"/>
                </a:solidFill>
                <a:latin typeface="Times New Roman" panose="02020603050405020304" pitchFamily="18" charset="0"/>
                <a:cs typeface="Times New Roman" panose="02020603050405020304" pitchFamily="18" charset="0"/>
              </a:rPr>
              <a:t> ТР экология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җәмәгать</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урыннары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елына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багышланган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бердәм</a:t>
            </a:r>
            <a:r>
              <a:rPr lang="ru-RU" sz="1200" dirty="0">
                <a:solidFill>
                  <a:srgbClr val="000000"/>
                </a:solidFill>
                <a:latin typeface="Times New Roman" panose="02020603050405020304" pitchFamily="18" charset="0"/>
                <a:cs typeface="Times New Roman" panose="02020603050405020304" pitchFamily="18" charset="0"/>
              </a:rPr>
              <a:t>  экология </a:t>
            </a:r>
            <a:r>
              <a:rPr lang="ru-RU" sz="1200" dirty="0" err="1">
                <a:solidFill>
                  <a:srgbClr val="000000"/>
                </a:solidFill>
                <a:latin typeface="Times New Roman" panose="02020603050405020304" pitchFamily="18" charset="0"/>
                <a:cs typeface="Times New Roman" panose="02020603050405020304" pitchFamily="18" charset="0"/>
              </a:rPr>
              <a:t>дәресе</a:t>
            </a:r>
            <a:r>
              <a:rPr lang="ru-RU" sz="1200" dirty="0">
                <a:solidFill>
                  <a:srgbClr val="000000"/>
                </a:solidFill>
                <a:latin typeface="Times New Roman" panose="02020603050405020304" pitchFamily="18" charset="0"/>
                <a:cs typeface="Times New Roman" panose="02020603050405020304" pitchFamily="18" charset="0"/>
              </a:rPr>
              <a:t> узды.</a:t>
            </a:r>
            <a:r>
              <a:rPr lang="ru-RU" sz="1200" b="1" dirty="0">
                <a:solidFill>
                  <a:srgbClr val="000000"/>
                </a:solidFill>
                <a:latin typeface="Times New Roman" panose="02020603050405020304" pitchFamily="18" charset="0"/>
                <a:cs typeface="Times New Roman" panose="02020603050405020304" pitchFamily="18" charset="0"/>
              </a:rPr>
              <a:t> </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Узган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дәрестә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муниципаль</a:t>
            </a:r>
            <a:r>
              <a:rPr lang="ru-RU" sz="1200" dirty="0">
                <a:solidFill>
                  <a:srgbClr val="000000"/>
                </a:solidFill>
                <a:latin typeface="Times New Roman" panose="02020603050405020304" pitchFamily="18" charset="0"/>
                <a:cs typeface="Times New Roman" panose="02020603050405020304" pitchFamily="18" charset="0"/>
              </a:rPr>
              <a:t> район </a:t>
            </a:r>
            <a:r>
              <a:rPr lang="ru-RU" sz="1200" dirty="0" err="1">
                <a:solidFill>
                  <a:srgbClr val="000000"/>
                </a:solidFill>
                <a:latin typeface="Times New Roman" panose="02020603050405020304" pitchFamily="18" charset="0"/>
                <a:cs typeface="Times New Roman" panose="02020603050405020304" pitchFamily="18" charset="0"/>
              </a:rPr>
              <a:t>башлыгы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Илдус</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Зарипов</a:t>
            </a:r>
            <a:r>
              <a:rPr lang="ru-RU" sz="1200" dirty="0">
                <a:solidFill>
                  <a:srgbClr val="000000"/>
                </a:solidFill>
                <a:latin typeface="Times New Roman" panose="02020603050405020304" pitchFamily="18" charset="0"/>
                <a:cs typeface="Times New Roman" panose="02020603050405020304" pitchFamily="18" charset="0"/>
              </a:rPr>
              <a:t>, район </a:t>
            </a:r>
            <a:r>
              <a:rPr lang="ru-RU" sz="1200" dirty="0" err="1">
                <a:solidFill>
                  <a:srgbClr val="000000"/>
                </a:solidFill>
                <a:latin typeface="Times New Roman" panose="02020603050405020304" pitchFamily="18" charset="0"/>
                <a:cs typeface="Times New Roman" panose="02020603050405020304" pitchFamily="18" charset="0"/>
              </a:rPr>
              <a:t>башкарма</a:t>
            </a:r>
            <a:r>
              <a:rPr lang="ru-RU" sz="1200" dirty="0">
                <a:solidFill>
                  <a:srgbClr val="000000"/>
                </a:solidFill>
                <a:latin typeface="Times New Roman" panose="02020603050405020304" pitchFamily="18" charset="0"/>
                <a:cs typeface="Times New Roman" panose="02020603050405020304" pitchFamily="18" charset="0"/>
              </a:rPr>
              <a:t> комитеты </a:t>
            </a:r>
            <a:r>
              <a:rPr lang="ru-RU" sz="1200" dirty="0" err="1">
                <a:solidFill>
                  <a:srgbClr val="000000"/>
                </a:solidFill>
                <a:latin typeface="Times New Roman" panose="02020603050405020304" pitchFamily="18" charset="0"/>
                <a:cs typeface="Times New Roman" panose="02020603050405020304" pitchFamily="18" charset="0"/>
              </a:rPr>
              <a:t>җитәкчесенең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социаль</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мәсьәләр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буенча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урынбасары</a:t>
            </a:r>
            <a:r>
              <a:rPr lang="ru-RU" sz="1200" dirty="0">
                <a:solidFill>
                  <a:srgbClr val="000000"/>
                </a:solidFill>
                <a:latin typeface="Times New Roman" panose="02020603050405020304" pitchFamily="18" charset="0"/>
                <a:cs typeface="Times New Roman" panose="02020603050405020304" pitchFamily="18" charset="0"/>
              </a:rPr>
              <a:t> Альфред </a:t>
            </a:r>
            <a:r>
              <a:rPr lang="ru-RU" sz="1200" dirty="0" err="1">
                <a:solidFill>
                  <a:srgbClr val="000000"/>
                </a:solidFill>
                <a:latin typeface="Times New Roman" panose="02020603050405020304" pitchFamily="18" charset="0"/>
                <a:cs typeface="Times New Roman" panose="02020603050405020304" pitchFamily="18" charset="0"/>
              </a:rPr>
              <a:t>Шәйдуллин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район </a:t>
            </a:r>
            <a:r>
              <a:rPr lang="ru-RU" sz="1200" dirty="0" err="1">
                <a:solidFill>
                  <a:srgbClr val="000000"/>
                </a:solidFill>
                <a:latin typeface="Times New Roman" panose="02020603050405020304" pitchFamily="18" charset="0"/>
                <a:cs typeface="Times New Roman" panose="02020603050405020304" pitchFamily="18" charset="0"/>
              </a:rPr>
              <a:t>мәгариф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бүлеге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җитәкчесе</a:t>
            </a:r>
            <a:r>
              <a:rPr lang="ru-RU" sz="1200" dirty="0">
                <a:solidFill>
                  <a:srgbClr val="000000"/>
                </a:solidFill>
                <a:latin typeface="Times New Roman" panose="02020603050405020304" pitchFamily="18" charset="0"/>
                <a:cs typeface="Times New Roman" panose="02020603050405020304" pitchFamily="18" charset="0"/>
              </a:rPr>
              <a:t> Наталья Карпова </a:t>
            </a:r>
            <a:r>
              <a:rPr lang="ru-RU" sz="1200" dirty="0" err="1">
                <a:solidFill>
                  <a:srgbClr val="000000"/>
                </a:solidFill>
                <a:latin typeface="Times New Roman" panose="02020603050405020304" pitchFamily="18" charset="0"/>
                <a:cs typeface="Times New Roman" panose="02020603050405020304" pitchFamily="18" charset="0"/>
              </a:rPr>
              <a:t>катнашты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Дәрестә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тирән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эчтәлекле</a:t>
            </a:r>
            <a:r>
              <a:rPr lang="ru-RU" sz="1200" dirty="0">
                <a:solidFill>
                  <a:srgbClr val="000000"/>
                </a:solidFill>
                <a:latin typeface="Times New Roman" panose="02020603050405020304" pitchFamily="18" charset="0"/>
                <a:cs typeface="Times New Roman" panose="02020603050405020304" pitchFamily="18" charset="0"/>
              </a:rPr>
              <a:t> фильм </a:t>
            </a:r>
            <a:r>
              <a:rPr lang="ru-RU" sz="1200" dirty="0" err="1">
                <a:solidFill>
                  <a:srgbClr val="000000"/>
                </a:solidFill>
                <a:latin typeface="Times New Roman" panose="02020603050405020304" pitchFamily="18" charset="0"/>
                <a:cs typeface="Times New Roman" panose="02020603050405020304" pitchFamily="18" charset="0"/>
              </a:rPr>
              <a:t>карадылар</a:t>
            </a:r>
            <a:r>
              <a:rPr lang="ru-RU" sz="1200" dirty="0">
                <a:solidFill>
                  <a:srgbClr val="000000"/>
                </a:solidFill>
                <a:latin typeface="Times New Roman" panose="02020603050405020304" pitchFamily="18" charset="0"/>
                <a:cs typeface="Times New Roman" panose="02020603050405020304" pitchFamily="18" charset="0"/>
              </a:rPr>
              <a:t>, экология </a:t>
            </a:r>
            <a:r>
              <a:rPr lang="ru-RU" sz="1200" dirty="0" err="1">
                <a:solidFill>
                  <a:srgbClr val="000000"/>
                </a:solidFill>
                <a:latin typeface="Times New Roman" panose="02020603050405020304" pitchFamily="18" charset="0"/>
                <a:cs typeface="Times New Roman" panose="02020603050405020304" pitchFamily="18" charset="0"/>
              </a:rPr>
              <a:t>темасына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кагылышлы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докладлар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тыңладылар</a:t>
            </a:r>
            <a:r>
              <a:rPr lang="ru-RU" sz="1200" dirty="0">
                <a:solidFill>
                  <a:srgbClr val="000000"/>
                </a:solidFill>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44018" y="3015762"/>
            <a:ext cx="3789040" cy="1600439"/>
          </a:xfrm>
          <a:prstGeom prst="rect">
            <a:avLst/>
          </a:prstGeom>
        </p:spPr>
        <p:txBody>
          <a:bodyPr wrap="square">
            <a:spAutoFit/>
          </a:bodyPr>
          <a:lstStyle/>
          <a:p>
            <a:pPr algn="ctr"/>
            <a:r>
              <a:rPr lang="tt-RU" sz="1200" b="1" dirty="0" smtClean="0">
                <a:solidFill>
                  <a:srgbClr val="FF3399"/>
                </a:solidFill>
                <a:latin typeface="Times New Roman" panose="02020603050405020304" pitchFamily="18" charset="0"/>
                <a:cs typeface="Times New Roman" panose="02020603050405020304" pitchFamily="18" charset="0"/>
              </a:rPr>
              <a:t>УКУ БӘЙРӘМЕ</a:t>
            </a:r>
            <a:endParaRPr lang="ru-RU" sz="1200" b="1" dirty="0" smtClean="0">
              <a:solidFill>
                <a:srgbClr val="FF3399"/>
              </a:solidFill>
              <a:latin typeface="Times New Roman" panose="02020603050405020304" pitchFamily="18" charset="0"/>
              <a:cs typeface="Times New Roman" panose="02020603050405020304" pitchFamily="18" charset="0"/>
            </a:endParaRPr>
          </a:p>
          <a:p>
            <a:pPr algn="just"/>
            <a:r>
              <a:rPr lang="ru-RU" sz="1200" i="1" dirty="0" smtClean="0">
                <a:solidFill>
                  <a:srgbClr val="000000"/>
                </a:solidFill>
                <a:latin typeface="Times New Roman" panose="02020603050405020304" pitchFamily="18" charset="0"/>
                <a:cs typeface="Times New Roman" panose="02020603050405020304" pitchFamily="18" charset="0"/>
              </a:rPr>
              <a:t>     9 </a:t>
            </a:r>
            <a:r>
              <a:rPr lang="ru-RU" sz="1200" i="1" dirty="0">
                <a:solidFill>
                  <a:srgbClr val="000000"/>
                </a:solidFill>
                <a:latin typeface="Times New Roman" panose="02020603050405020304" pitchFamily="18" charset="0"/>
                <a:cs typeface="Times New Roman" panose="02020603050405020304" pitchFamily="18" charset="0"/>
              </a:rPr>
              <a:t>март  </a:t>
            </a:r>
            <a:r>
              <a:rPr lang="ru-RU" sz="1200" i="1" dirty="0" err="1">
                <a:solidFill>
                  <a:srgbClr val="000000"/>
                </a:solidFill>
                <a:latin typeface="Times New Roman" panose="02020603050405020304" pitchFamily="18" charset="0"/>
                <a:cs typeface="Times New Roman" panose="02020603050405020304" pitchFamily="18" charset="0"/>
              </a:rPr>
              <a:t>көнне</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Югары</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Кибәхуҗа</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урта</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мәктәбендә</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Бөтенроссия</a:t>
            </a:r>
            <a:r>
              <a:rPr lang="ru-RU" sz="1200" i="1" dirty="0">
                <a:solidFill>
                  <a:srgbClr val="000000"/>
                </a:solidFill>
                <a:latin typeface="Times New Roman" panose="02020603050405020304" pitchFamily="18" charset="0"/>
                <a:cs typeface="Times New Roman" panose="02020603050405020304" pitchFamily="18" charset="0"/>
              </a:rPr>
              <a:t> «Живая классика» </a:t>
            </a:r>
            <a:r>
              <a:rPr lang="ru-RU" sz="1200" i="1" dirty="0" err="1">
                <a:solidFill>
                  <a:srgbClr val="000000"/>
                </a:solidFill>
                <a:latin typeface="Times New Roman" panose="02020603050405020304" pitchFamily="18" charset="0"/>
                <a:cs typeface="Times New Roman" panose="02020603050405020304" pitchFamily="18" charset="0"/>
              </a:rPr>
              <a:t>конкурсының</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муниципаль</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этабы</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үтте</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Барлыгы</a:t>
            </a:r>
            <a:r>
              <a:rPr lang="ru-RU" sz="1200" i="1" dirty="0">
                <a:solidFill>
                  <a:srgbClr val="000000"/>
                </a:solidFill>
                <a:latin typeface="Times New Roman" panose="02020603050405020304" pitchFamily="18" charset="0"/>
                <a:cs typeface="Times New Roman" panose="02020603050405020304" pitchFamily="18" charset="0"/>
              </a:rPr>
              <a:t> 12 </a:t>
            </a:r>
            <a:r>
              <a:rPr lang="ru-RU" sz="1200" i="1" dirty="0" err="1">
                <a:solidFill>
                  <a:srgbClr val="000000"/>
                </a:solidFill>
                <a:latin typeface="Times New Roman" panose="02020603050405020304" pitchFamily="18" charset="0"/>
                <a:cs typeface="Times New Roman" panose="02020603050405020304" pitchFamily="18" charset="0"/>
              </a:rPr>
              <a:t>мәктәптән</a:t>
            </a:r>
            <a:r>
              <a:rPr lang="ru-RU" sz="1200" i="1" dirty="0">
                <a:solidFill>
                  <a:srgbClr val="000000"/>
                </a:solidFill>
                <a:latin typeface="Times New Roman" panose="02020603050405020304" pitchFamily="18" charset="0"/>
                <a:cs typeface="Times New Roman" panose="02020603050405020304" pitchFamily="18" charset="0"/>
              </a:rPr>
              <a:t> 34 </a:t>
            </a:r>
            <a:r>
              <a:rPr lang="ru-RU" sz="1200" i="1" dirty="0" err="1">
                <a:solidFill>
                  <a:srgbClr val="000000"/>
                </a:solidFill>
                <a:latin typeface="Times New Roman" panose="02020603050405020304" pitchFamily="18" charset="0"/>
                <a:cs typeface="Times New Roman" panose="02020603050405020304" pitchFamily="18" charset="0"/>
              </a:rPr>
              <a:t>укучы</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чыгыш</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ясады</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Уку</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бәйрәмендә</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безнең</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мәктәптән</a:t>
            </a:r>
            <a:r>
              <a:rPr lang="ru-RU" sz="1200" i="1" dirty="0">
                <a:solidFill>
                  <a:srgbClr val="000000"/>
                </a:solidFill>
                <a:latin typeface="Times New Roman" panose="02020603050405020304" pitchFamily="18" charset="0"/>
                <a:cs typeface="Times New Roman" panose="02020603050405020304" pitchFamily="18" charset="0"/>
              </a:rPr>
              <a:t> 3 </a:t>
            </a:r>
            <a:r>
              <a:rPr lang="ru-RU" sz="1200" i="1" dirty="0" err="1">
                <a:solidFill>
                  <a:srgbClr val="000000"/>
                </a:solidFill>
                <a:latin typeface="Times New Roman" panose="02020603050405020304" pitchFamily="18" charset="0"/>
                <a:cs typeface="Times New Roman" panose="02020603050405020304" pitchFamily="18" charset="0"/>
              </a:rPr>
              <a:t>укучы</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катнашты</a:t>
            </a:r>
            <a:r>
              <a:rPr lang="ru-RU" sz="1200" i="1" dirty="0">
                <a:solidFill>
                  <a:srgbClr val="000000"/>
                </a:solidFill>
                <a:latin typeface="Times New Roman" panose="02020603050405020304" pitchFamily="18" charset="0"/>
                <a:cs typeface="Times New Roman" panose="02020603050405020304" pitchFamily="18" charset="0"/>
              </a:rPr>
              <a:t>, 7 класс </a:t>
            </a:r>
            <a:r>
              <a:rPr lang="ru-RU" sz="1200" i="1" dirty="0" err="1">
                <a:solidFill>
                  <a:srgbClr val="000000"/>
                </a:solidFill>
                <a:latin typeface="Times New Roman" panose="02020603050405020304" pitchFamily="18" charset="0"/>
                <a:cs typeface="Times New Roman" panose="02020603050405020304" pitchFamily="18" charset="0"/>
              </a:rPr>
              <a:t>укучысы</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Гилазова</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Илүсә</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Илсур</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кызы</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призлы</a:t>
            </a:r>
            <a:r>
              <a:rPr lang="ru-RU" sz="1200" i="1" dirty="0">
                <a:solidFill>
                  <a:srgbClr val="000000"/>
                </a:solidFill>
                <a:latin typeface="Times New Roman" panose="02020603050405020304" pitchFamily="18" charset="0"/>
                <a:cs typeface="Times New Roman" panose="02020603050405020304" pitchFamily="18" charset="0"/>
              </a:rPr>
              <a:t> </a:t>
            </a:r>
            <a:r>
              <a:rPr lang="ru-RU" sz="1200" i="1" dirty="0" err="1">
                <a:solidFill>
                  <a:srgbClr val="000000"/>
                </a:solidFill>
                <a:latin typeface="Times New Roman" panose="02020603050405020304" pitchFamily="18" charset="0"/>
                <a:cs typeface="Times New Roman" panose="02020603050405020304" pitchFamily="18" charset="0"/>
              </a:rPr>
              <a:t>урынга</a:t>
            </a:r>
            <a:r>
              <a:rPr lang="ru-RU" sz="1200" i="1" dirty="0">
                <a:solidFill>
                  <a:srgbClr val="000000"/>
                </a:solidFill>
                <a:latin typeface="Times New Roman" panose="02020603050405020304" pitchFamily="18" charset="0"/>
                <a:cs typeface="Times New Roman" panose="02020603050405020304" pitchFamily="18" charset="0"/>
              </a:rPr>
              <a:t> лаек </a:t>
            </a:r>
            <a:r>
              <a:rPr lang="ru-RU" sz="1200" i="1" dirty="0" err="1">
                <a:solidFill>
                  <a:srgbClr val="000000"/>
                </a:solidFill>
                <a:latin typeface="Times New Roman" panose="02020603050405020304" pitchFamily="18" charset="0"/>
                <a:cs typeface="Times New Roman" panose="02020603050405020304" pitchFamily="18" charset="0"/>
              </a:rPr>
              <a:t>булды</a:t>
            </a:r>
            <a:r>
              <a:rPr lang="ru-RU" sz="1200" i="1" dirty="0">
                <a:solidFill>
                  <a:srgbClr val="000000"/>
                </a:solidFill>
                <a:latin typeface="Times New Roman" panose="02020603050405020304" pitchFamily="18" charset="0"/>
                <a:cs typeface="Times New Roman" panose="02020603050405020304" pitchFamily="18" charset="0"/>
              </a:rPr>
              <a:t>.</a:t>
            </a:r>
            <a:r>
              <a:rPr lang="ru-RU" sz="1200" dirty="0">
                <a:solidFill>
                  <a:srgbClr val="000000"/>
                </a:solidFill>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2589298" y="4427984"/>
            <a:ext cx="4176464" cy="2339102"/>
          </a:xfrm>
          <a:prstGeom prst="rect">
            <a:avLst/>
          </a:prstGeom>
        </p:spPr>
        <p:txBody>
          <a:bodyPr wrap="square">
            <a:spAutoFit/>
          </a:bodyPr>
          <a:lstStyle/>
          <a:p>
            <a:pPr algn="just" fontAlgn="base"/>
            <a:r>
              <a:rPr lang="ru-RU" sz="1400" b="1" i="1" dirty="0" smtClean="0">
                <a:solidFill>
                  <a:srgbClr val="7030A0"/>
                </a:solidFill>
                <a:latin typeface="Times New Roman" panose="02020603050405020304" pitchFamily="18" charset="0"/>
                <a:cs typeface="Times New Roman" panose="02020603050405020304" pitchFamily="18" charset="0"/>
              </a:rPr>
              <a:t>“МИН-ЭЗЛӘНҮЧЕ”</a:t>
            </a: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smtClean="0">
                <a:latin typeface="Times New Roman" panose="02020603050405020304" pitchFamily="18" charset="0"/>
                <a:cs typeface="Times New Roman" panose="02020603050405020304" pitchFamily="18" charset="0"/>
              </a:rPr>
              <a:t>    </a:t>
            </a:r>
            <a:r>
              <a:rPr lang="ru-RU" sz="1200" dirty="0" smtClean="0">
                <a:solidFill>
                  <a:srgbClr val="000000"/>
                </a:solidFill>
                <a:latin typeface="Times New Roman" panose="02020603050405020304" pitchFamily="18" charset="0"/>
                <a:cs typeface="Times New Roman" panose="02020603050405020304" pitchFamily="18" charset="0"/>
              </a:rPr>
              <a:t>16 </a:t>
            </a:r>
            <a:r>
              <a:rPr lang="ru-RU" sz="1200" dirty="0">
                <a:solidFill>
                  <a:srgbClr val="000000"/>
                </a:solidFill>
                <a:latin typeface="Times New Roman" panose="02020603050405020304" pitchFamily="18" charset="0"/>
                <a:cs typeface="Times New Roman" panose="02020603050405020304" pitchFamily="18" charset="0"/>
              </a:rPr>
              <a:t>март </a:t>
            </a:r>
            <a:r>
              <a:rPr lang="ru-RU" sz="1200" dirty="0" err="1">
                <a:solidFill>
                  <a:srgbClr val="000000"/>
                </a:solidFill>
                <a:latin typeface="Times New Roman" panose="02020603050405020304" pitchFamily="18" charset="0"/>
                <a:cs typeface="Times New Roman" panose="02020603050405020304" pitchFamily="18" charset="0"/>
              </a:rPr>
              <a:t>көнне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Теләче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урта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мәктәбе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базасында</a:t>
            </a:r>
            <a:r>
              <a:rPr lang="ru-RU" sz="1200" dirty="0">
                <a:solidFill>
                  <a:srgbClr val="000000"/>
                </a:solidFill>
                <a:latin typeface="Times New Roman" panose="02020603050405020304" pitchFamily="18" charset="0"/>
                <a:cs typeface="Times New Roman" panose="02020603050405020304" pitchFamily="18" charset="0"/>
              </a:rPr>
              <a:t> кече </a:t>
            </a:r>
            <a:r>
              <a:rPr lang="ru-RU" sz="1200" dirty="0" err="1">
                <a:solidFill>
                  <a:srgbClr val="000000"/>
                </a:solidFill>
                <a:latin typeface="Times New Roman" panose="02020603050405020304" pitchFamily="18" charset="0"/>
                <a:cs typeface="Times New Roman" panose="02020603050405020304" pitchFamily="18" charset="0"/>
              </a:rPr>
              <a:t>яшьтәге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мәктәп</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балалары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арасында</a:t>
            </a:r>
            <a:r>
              <a:rPr lang="ru-RU" sz="1200" dirty="0">
                <a:solidFill>
                  <a:srgbClr val="000000"/>
                </a:solidFill>
                <a:latin typeface="Times New Roman" panose="02020603050405020304" pitchFamily="18" charset="0"/>
                <a:cs typeface="Times New Roman" panose="02020603050405020304" pitchFamily="18" charset="0"/>
              </a:rPr>
              <a:t> “ Мин – </a:t>
            </a:r>
            <a:r>
              <a:rPr lang="ru-RU" sz="1200" dirty="0" err="1">
                <a:solidFill>
                  <a:srgbClr val="000000"/>
                </a:solidFill>
                <a:latin typeface="Times New Roman" panose="02020603050405020304" pitchFamily="18" charset="0"/>
                <a:cs typeface="Times New Roman" panose="02020603050405020304" pitchFamily="18" charset="0"/>
              </a:rPr>
              <a:t>эзләнүче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темасына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эзләнү</a:t>
            </a:r>
            <a:r>
              <a:rPr lang="ru-RU" sz="1200" dirty="0">
                <a:solidFill>
                  <a:srgbClr val="000000"/>
                </a:solidFill>
                <a:latin typeface="Times New Roman" panose="02020603050405020304" pitchFamily="18" charset="0"/>
                <a:cs typeface="Times New Roman" panose="02020603050405020304" pitchFamily="18" charset="0"/>
              </a:rPr>
              <a:t> - </a:t>
            </a:r>
            <a:r>
              <a:rPr lang="ru-RU" sz="1200" dirty="0" err="1">
                <a:solidFill>
                  <a:srgbClr val="000000"/>
                </a:solidFill>
                <a:latin typeface="Times New Roman" panose="02020603050405020304" pitchFamily="18" charset="0"/>
                <a:cs typeface="Times New Roman" panose="02020603050405020304" pitchFamily="18" charset="0"/>
              </a:rPr>
              <a:t>тикшеренү</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эшләре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проектлар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конкурсының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йомгаклау</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этабы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үткәрелде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Конкурста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барлыгы</a:t>
            </a:r>
            <a:r>
              <a:rPr lang="ru-RU" sz="1200" dirty="0">
                <a:solidFill>
                  <a:srgbClr val="000000"/>
                </a:solidFill>
                <a:latin typeface="Times New Roman" panose="02020603050405020304" pitchFamily="18" charset="0"/>
                <a:cs typeface="Times New Roman" panose="02020603050405020304" pitchFamily="18" charset="0"/>
              </a:rPr>
              <a:t>  28 </a:t>
            </a:r>
            <a:r>
              <a:rPr lang="ru-RU" sz="1200" dirty="0" err="1">
                <a:solidFill>
                  <a:srgbClr val="000000"/>
                </a:solidFill>
                <a:latin typeface="Times New Roman" panose="02020603050405020304" pitchFamily="18" charset="0"/>
                <a:cs typeface="Times New Roman" panose="02020603050405020304" pitchFamily="18" charset="0"/>
              </a:rPr>
              <a:t>укучы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көч</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сынашты.Анда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үз</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эшләрен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яклап</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чыгыш</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ясадылар.Әлеге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конкурста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безнең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мәктәптән</a:t>
            </a:r>
            <a:r>
              <a:rPr lang="ru-RU" sz="1200" dirty="0">
                <a:solidFill>
                  <a:srgbClr val="000000"/>
                </a:solidFill>
                <a:latin typeface="Times New Roman" panose="02020603050405020304" pitchFamily="18" charset="0"/>
                <a:cs typeface="Times New Roman" panose="02020603050405020304" pitchFamily="18" charset="0"/>
              </a:rPr>
              <a:t> 3 </a:t>
            </a:r>
            <a:r>
              <a:rPr lang="ru-RU" sz="1200" dirty="0" err="1">
                <a:solidFill>
                  <a:srgbClr val="000000"/>
                </a:solidFill>
                <a:latin typeface="Times New Roman" panose="02020603050405020304" pitchFamily="18" charset="0"/>
                <a:cs typeface="Times New Roman" panose="02020603050405020304" pitchFamily="18" charset="0"/>
              </a:rPr>
              <a:t>нче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сыйныф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Шәйхиев</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Җәүдәт</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Фәрит</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улы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катнашты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җитәкчесе</a:t>
            </a:r>
            <a:r>
              <a:rPr lang="ru-RU" sz="1200" dirty="0">
                <a:solidFill>
                  <a:srgbClr val="000000"/>
                </a:solidFill>
                <a:latin typeface="Times New Roman" panose="02020603050405020304" pitchFamily="18" charset="0"/>
                <a:cs typeface="Times New Roman" panose="02020603050405020304" pitchFamily="18" charset="0"/>
              </a:rPr>
              <a:t> – </a:t>
            </a:r>
            <a:r>
              <a:rPr lang="ru-RU" sz="1200" dirty="0" err="1">
                <a:solidFill>
                  <a:srgbClr val="000000"/>
                </a:solidFill>
                <a:latin typeface="Times New Roman" panose="02020603050405020304" pitchFamily="18" charset="0"/>
                <a:cs typeface="Times New Roman" panose="02020603050405020304" pitchFamily="18" charset="0"/>
              </a:rPr>
              <a:t>Гимадиева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Равия</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Сахабетдиновна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3 </a:t>
            </a:r>
            <a:r>
              <a:rPr lang="ru-RU" sz="1200" dirty="0" err="1">
                <a:solidFill>
                  <a:srgbClr val="000000"/>
                </a:solidFill>
                <a:latin typeface="Times New Roman" panose="02020603050405020304" pitchFamily="18" charset="0"/>
                <a:cs typeface="Times New Roman" panose="02020603050405020304" pitchFamily="18" charset="0"/>
              </a:rPr>
              <a:t>урынга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ия</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булды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Аны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әлеге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җиңүе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белән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котлыйбыз</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киләчәктә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уңышлар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телибез</a:t>
            </a:r>
            <a:r>
              <a:rPr lang="ru-RU" sz="1200" dirty="0">
                <a:solidFill>
                  <a:srgbClr val="000000"/>
                </a:solidFill>
                <a:latin typeface="Times New Roman" panose="02020603050405020304" pitchFamily="18" charset="0"/>
                <a:cs typeface="Times New Roman" panose="02020603050405020304" pitchFamily="18" charset="0"/>
              </a:rPr>
              <a:t>.</a:t>
            </a:r>
            <a:endParaRPr lang="ru-RU" sz="1200" b="0" i="0" dirty="0">
              <a:solidFill>
                <a:srgbClr val="000000"/>
              </a:solidFill>
              <a:effectLst/>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3"/>
          <a:stretch>
            <a:fillRect/>
          </a:stretch>
        </p:blipFill>
        <p:spPr>
          <a:xfrm>
            <a:off x="188640" y="4738113"/>
            <a:ext cx="2411860" cy="1589635"/>
          </a:xfrm>
          <a:prstGeom prst="rect">
            <a:avLst/>
          </a:prstGeom>
          <a:ln>
            <a:noFill/>
          </a:ln>
          <a:effectLst>
            <a:outerShdw blurRad="292100" dist="139700" dir="2700000" algn="tl" rotWithShape="0">
              <a:srgbClr val="333333">
                <a:alpha val="65000"/>
              </a:srgbClr>
            </a:outerShdw>
          </a:effectLst>
        </p:spPr>
      </p:pic>
      <p:sp>
        <p:nvSpPr>
          <p:cNvPr id="11" name="Прямоугольник 10"/>
          <p:cNvSpPr/>
          <p:nvPr/>
        </p:nvSpPr>
        <p:spPr>
          <a:xfrm>
            <a:off x="81219" y="6776397"/>
            <a:ext cx="3914638" cy="2123659"/>
          </a:xfrm>
          <a:prstGeom prst="rect">
            <a:avLst/>
          </a:prstGeom>
        </p:spPr>
        <p:txBody>
          <a:bodyPr wrap="square">
            <a:spAutoFit/>
          </a:bodyPr>
          <a:lstStyle/>
          <a:p>
            <a:pPr algn="just" fontAlgn="base"/>
            <a:r>
              <a:rPr lang="ru-RU" sz="1200" b="1" i="1" dirty="0" smtClean="0">
                <a:solidFill>
                  <a:srgbClr val="00B050"/>
                </a:solidFill>
                <a:latin typeface="Arial" panose="020B0604020202020204" pitchFamily="34" charset="0"/>
              </a:rPr>
              <a:t>ФӘННИ-ПРАКТИК	КОНФЕРЕНЦИЯ</a:t>
            </a:r>
            <a:r>
              <a:rPr lang="ru-RU" sz="1200" dirty="0" smtClean="0">
                <a:solidFill>
                  <a:srgbClr val="00B050"/>
                </a:solidFill>
                <a:latin typeface="Arial" panose="020B0604020202020204" pitchFamily="34" charset="0"/>
              </a:rPr>
              <a:t>.</a:t>
            </a:r>
            <a:r>
              <a:rPr lang="ru-RU" sz="1200" dirty="0"/>
              <a:t/>
            </a:r>
            <a:br>
              <a:rPr lang="ru-RU" sz="1200" dirty="0"/>
            </a:br>
            <a:r>
              <a:rPr lang="ru-RU" sz="1200" dirty="0">
                <a:solidFill>
                  <a:srgbClr val="000000"/>
                </a:solidFill>
                <a:latin typeface="Arial" panose="020B0604020202020204" pitchFamily="34" charset="0"/>
              </a:rPr>
              <a:t>2017 </a:t>
            </a:r>
            <a:r>
              <a:rPr lang="ru-RU" sz="1200" dirty="0" err="1">
                <a:solidFill>
                  <a:srgbClr val="000000"/>
                </a:solidFill>
                <a:latin typeface="Arial" panose="020B0604020202020204" pitchFamily="34" charset="0"/>
              </a:rPr>
              <a:t>нче</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елның</a:t>
            </a:r>
            <a:r>
              <a:rPr lang="ru-RU" sz="1200" dirty="0">
                <a:solidFill>
                  <a:srgbClr val="000000"/>
                </a:solidFill>
                <a:latin typeface="Arial" panose="020B0604020202020204" pitchFamily="34" charset="0"/>
              </a:rPr>
              <a:t> 27 </a:t>
            </a:r>
            <a:r>
              <a:rPr lang="ru-RU" sz="1200" dirty="0" err="1">
                <a:solidFill>
                  <a:srgbClr val="000000"/>
                </a:solidFill>
                <a:latin typeface="Arial" panose="020B0604020202020204" pitchFamily="34" charset="0"/>
              </a:rPr>
              <a:t>мартында</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Сарман</a:t>
            </a:r>
            <a:r>
              <a:rPr lang="ru-RU" sz="1200" dirty="0">
                <a:solidFill>
                  <a:srgbClr val="000000"/>
                </a:solidFill>
                <a:latin typeface="Arial" panose="020B0604020202020204" pitchFamily="34" charset="0"/>
              </a:rPr>
              <a:t> районы </a:t>
            </a:r>
            <a:r>
              <a:rPr lang="ru-RU" sz="1200" dirty="0" err="1">
                <a:solidFill>
                  <a:srgbClr val="000000"/>
                </a:solidFill>
                <a:latin typeface="Arial" panose="020B0604020202020204" pitchFamily="34" charset="0"/>
              </a:rPr>
              <a:t>Җәлил</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гимназиясендә</a:t>
            </a:r>
            <a:r>
              <a:rPr lang="ru-RU" sz="1200" dirty="0">
                <a:solidFill>
                  <a:srgbClr val="000000"/>
                </a:solidFill>
                <a:latin typeface="Arial" panose="020B0604020202020204" pitchFamily="34" charset="0"/>
              </a:rPr>
              <a:t> “Татарстан </a:t>
            </a:r>
            <a:r>
              <a:rPr lang="ru-RU" sz="1200" dirty="0" err="1">
                <a:solidFill>
                  <a:srgbClr val="000000"/>
                </a:solidFill>
                <a:latin typeface="Arial" panose="020B0604020202020204" pitchFamily="34" charset="0"/>
              </a:rPr>
              <a:t>Республикасының</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экологик</a:t>
            </a:r>
            <a:r>
              <a:rPr lang="ru-RU" sz="1200" dirty="0">
                <a:solidFill>
                  <a:srgbClr val="000000"/>
                </a:solidFill>
                <a:latin typeface="Arial" panose="020B0604020202020204" pitchFamily="34" charset="0"/>
              </a:rPr>
              <a:t>-география </a:t>
            </a:r>
            <a:r>
              <a:rPr lang="ru-RU" sz="1200" dirty="0" err="1">
                <a:solidFill>
                  <a:srgbClr val="000000"/>
                </a:solidFill>
                <a:latin typeface="Arial" panose="020B0604020202020204" pitchFamily="34" charset="0"/>
              </a:rPr>
              <a:t>үзенчәлекләре</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дигән</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темага</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укучыларның</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региональ</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фәнни</a:t>
            </a:r>
            <a:r>
              <a:rPr lang="ru-RU" sz="1200" dirty="0">
                <a:solidFill>
                  <a:srgbClr val="000000"/>
                </a:solidFill>
                <a:latin typeface="Arial" panose="020B0604020202020204" pitchFamily="34" charset="0"/>
              </a:rPr>
              <a:t>-практик </a:t>
            </a:r>
            <a:r>
              <a:rPr lang="ru-RU" sz="1200" dirty="0" err="1">
                <a:solidFill>
                  <a:srgbClr val="000000"/>
                </a:solidFill>
                <a:latin typeface="Arial" panose="020B0604020202020204" pitchFamily="34" charset="0"/>
              </a:rPr>
              <a:t>конференциясе</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булып</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үтте</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Анда</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безнең</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мәктәптән</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Шәйхиева</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Илсөяр</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Миннәхмәт</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кызы</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җитәкчелегендә</a:t>
            </a:r>
            <a:r>
              <a:rPr lang="ru-RU" sz="1200" dirty="0">
                <a:solidFill>
                  <a:srgbClr val="000000"/>
                </a:solidFill>
                <a:latin typeface="Arial" panose="020B0604020202020204" pitchFamily="34" charset="0"/>
              </a:rPr>
              <a:t> 10 </a:t>
            </a:r>
            <a:r>
              <a:rPr lang="ru-RU" sz="1200" dirty="0" err="1">
                <a:solidFill>
                  <a:srgbClr val="000000"/>
                </a:solidFill>
                <a:latin typeface="Arial" panose="020B0604020202020204" pitchFamily="34" charset="0"/>
              </a:rPr>
              <a:t>нчы</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сыйныф</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укучысы</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Мавлина</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Зәлия</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Шәүкәт</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кызы</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Экологик</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сукмак</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дигән</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темага</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чыгыш</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ясады</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Әлеге</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эше</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өчен</a:t>
            </a:r>
            <a:r>
              <a:rPr lang="ru-RU" sz="1200" dirty="0">
                <a:solidFill>
                  <a:srgbClr val="000000"/>
                </a:solidFill>
                <a:latin typeface="Arial" panose="020B0604020202020204" pitchFamily="34" charset="0"/>
              </a:rPr>
              <a:t> 3 </a:t>
            </a:r>
            <a:r>
              <a:rPr lang="ru-RU" sz="1200" dirty="0" err="1">
                <a:solidFill>
                  <a:srgbClr val="000000"/>
                </a:solidFill>
                <a:latin typeface="Arial" panose="020B0604020202020204" pitchFamily="34" charset="0"/>
              </a:rPr>
              <a:t>дәрәҗәдәге</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дипломга</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ия</a:t>
            </a:r>
            <a:r>
              <a:rPr lang="ru-RU" sz="1200" dirty="0">
                <a:solidFill>
                  <a:srgbClr val="000000"/>
                </a:solidFill>
                <a:latin typeface="Arial" panose="020B0604020202020204" pitchFamily="34" charset="0"/>
              </a:rPr>
              <a:t> </a:t>
            </a:r>
            <a:r>
              <a:rPr lang="ru-RU" sz="1200" dirty="0" err="1">
                <a:solidFill>
                  <a:srgbClr val="000000"/>
                </a:solidFill>
                <a:latin typeface="Arial" panose="020B0604020202020204" pitchFamily="34" charset="0"/>
              </a:rPr>
              <a:t>булды</a:t>
            </a:r>
            <a:r>
              <a:rPr lang="ru-RU" sz="1200" dirty="0">
                <a:solidFill>
                  <a:srgbClr val="000000"/>
                </a:solidFill>
                <a:latin typeface="Arial" panose="020B0604020202020204" pitchFamily="34" charset="0"/>
              </a:rPr>
              <a:t>. </a:t>
            </a:r>
            <a:endParaRPr lang="ru-RU" sz="1200" b="0" i="0" dirty="0">
              <a:solidFill>
                <a:srgbClr val="000000"/>
              </a:solidFill>
              <a:effectLst/>
              <a:latin typeface="Arial" panose="020B0604020202020204" pitchFamily="34" charset="0"/>
            </a:endParaRPr>
          </a:p>
        </p:txBody>
      </p:sp>
      <p:pic>
        <p:nvPicPr>
          <p:cNvPr id="12" name="Рисунок 11"/>
          <p:cNvPicPr>
            <a:picLocks noChangeAspect="1"/>
          </p:cNvPicPr>
          <p:nvPr/>
        </p:nvPicPr>
        <p:blipFill>
          <a:blip r:embed="rId4"/>
          <a:stretch>
            <a:fillRect/>
          </a:stretch>
        </p:blipFill>
        <p:spPr>
          <a:xfrm>
            <a:off x="4083718" y="6754304"/>
            <a:ext cx="2622084" cy="17281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C:\Users\Рамиль ЗИННУРОВИЧ\Pictures\Живая классика чтецов\P10117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5856" y="2805426"/>
            <a:ext cx="1157302" cy="15439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Рамиль ЗИННУРОВИЧ\Pictures\Живая классика чтецов\P101171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22675" y="2939089"/>
            <a:ext cx="1483129" cy="11118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53569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Горизонтальный свиток 1"/>
          <p:cNvSpPr/>
          <p:nvPr/>
        </p:nvSpPr>
        <p:spPr>
          <a:xfrm>
            <a:off x="980728" y="2088734"/>
            <a:ext cx="5184576" cy="467044"/>
          </a:xfrm>
          <a:prstGeom prst="horizontalScroll">
            <a:avLst/>
          </a:prstGeom>
          <a:solidFill>
            <a:srgbClr val="FFFF00"/>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tt-RU" sz="2400" b="1" i="1" dirty="0" smtClean="0">
                <a:solidFill>
                  <a:srgbClr val="00B050"/>
                </a:solidFill>
                <a:latin typeface="Times New Roman" panose="02020603050405020304" pitchFamily="18" charset="0"/>
                <a:cs typeface="Times New Roman" panose="02020603050405020304" pitchFamily="18" charset="0"/>
              </a:rPr>
              <a:t>Мәдәният дөн</a:t>
            </a:r>
            <a:r>
              <a:rPr lang="ru-RU" sz="2400" b="1" i="1" dirty="0" err="1" smtClean="0">
                <a:solidFill>
                  <a:srgbClr val="00B050"/>
                </a:solidFill>
                <a:latin typeface="Times New Roman" panose="02020603050405020304" pitchFamily="18" charset="0"/>
                <a:cs typeface="Times New Roman" panose="02020603050405020304" pitchFamily="18" charset="0"/>
              </a:rPr>
              <a:t>ьясында</a:t>
            </a:r>
            <a:endParaRPr lang="ru-RU" sz="2400" b="1" i="1" dirty="0">
              <a:solidFill>
                <a:srgbClr val="00B05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88641" y="1"/>
            <a:ext cx="4176463" cy="2123659"/>
          </a:xfrm>
          <a:prstGeom prst="rect">
            <a:avLst/>
          </a:prstGeom>
        </p:spPr>
        <p:txBody>
          <a:bodyPr wrap="square">
            <a:spAutoFit/>
          </a:bodyPr>
          <a:lstStyle/>
          <a:p>
            <a:pPr algn="just" fontAlgn="base"/>
            <a:r>
              <a:rPr lang="ru-RU" sz="1200" b="1" i="1" dirty="0" smtClean="0">
                <a:solidFill>
                  <a:srgbClr val="00B050"/>
                </a:solidFill>
                <a:latin typeface="Times New Roman" panose="02020603050405020304" pitchFamily="18" charset="0"/>
                <a:cs typeface="Times New Roman" panose="02020603050405020304" pitchFamily="18" charset="0"/>
              </a:rPr>
              <a:t>"МИН АВЫЛНЫ САЙЛЫЙМ" ФӘННИ-ГАМӘЛИ	КОНФЕРЕНЦИЯ.</a:t>
            </a:r>
            <a:r>
              <a:rPr lang="ru-RU" sz="1200" dirty="0"/>
              <a:t/>
            </a:r>
            <a:br>
              <a:rPr lang="ru-RU" sz="1200" dirty="0"/>
            </a:br>
            <a:r>
              <a:rPr lang="ru-RU" sz="1200" dirty="0"/>
              <a:t/>
            </a:r>
            <a:br>
              <a:rPr lang="ru-RU" sz="1200" dirty="0"/>
            </a:br>
            <a:r>
              <a:rPr lang="ru-RU" sz="1200" dirty="0">
                <a:solidFill>
                  <a:srgbClr val="000000"/>
                </a:solidFill>
                <a:latin typeface="Times New Roman" panose="02020603050405020304" pitchFamily="18" charset="0"/>
                <a:cs typeface="Times New Roman" panose="02020603050405020304" pitchFamily="18" charset="0"/>
              </a:rPr>
              <a:t>2017 </a:t>
            </a:r>
            <a:r>
              <a:rPr lang="ru-RU" sz="1200" dirty="0" err="1">
                <a:solidFill>
                  <a:srgbClr val="000000"/>
                </a:solidFill>
                <a:latin typeface="Times New Roman" panose="02020603050405020304" pitchFamily="18" charset="0"/>
                <a:cs typeface="Times New Roman" panose="02020603050405020304" pitchFamily="18" charset="0"/>
              </a:rPr>
              <a:t>елның</a:t>
            </a:r>
            <a:r>
              <a:rPr lang="ru-RU" sz="1200" dirty="0">
                <a:solidFill>
                  <a:srgbClr val="000000"/>
                </a:solidFill>
                <a:latin typeface="Times New Roman" panose="02020603050405020304" pitchFamily="18" charset="0"/>
                <a:cs typeface="Times New Roman" panose="02020603050405020304" pitchFamily="18" charset="0"/>
              </a:rPr>
              <a:t> 31 </a:t>
            </a:r>
            <a:r>
              <a:rPr lang="ru-RU" sz="1200" dirty="0" err="1">
                <a:solidFill>
                  <a:srgbClr val="000000"/>
                </a:solidFill>
                <a:latin typeface="Times New Roman" panose="02020603050405020304" pitchFamily="18" charset="0"/>
                <a:cs typeface="Times New Roman" panose="02020603050405020304" pitchFamily="18" charset="0"/>
              </a:rPr>
              <a:t>нче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мартында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Яшел</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Үзән</a:t>
            </a:r>
            <a:r>
              <a:rPr lang="ru-RU" sz="1200" dirty="0">
                <a:solidFill>
                  <a:srgbClr val="000000"/>
                </a:solidFill>
                <a:latin typeface="Times New Roman" panose="02020603050405020304" pitchFamily="18" charset="0"/>
                <a:cs typeface="Times New Roman" panose="02020603050405020304" pitchFamily="18" charset="0"/>
              </a:rPr>
              <a:t> районы </a:t>
            </a:r>
            <a:r>
              <a:rPr lang="ru-RU" sz="1200" dirty="0" err="1">
                <a:solidFill>
                  <a:srgbClr val="000000"/>
                </a:solidFill>
                <a:latin typeface="Times New Roman" panose="02020603050405020304" pitchFamily="18" charset="0"/>
                <a:cs typeface="Times New Roman" panose="02020603050405020304" pitchFamily="18" charset="0"/>
              </a:rPr>
              <a:t>Комырхуҗа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мәктәбендә</a:t>
            </a:r>
            <a:r>
              <a:rPr lang="ru-RU" sz="1200" dirty="0">
                <a:solidFill>
                  <a:srgbClr val="000000"/>
                </a:solidFill>
                <a:latin typeface="Times New Roman" panose="02020603050405020304" pitchFamily="18" charset="0"/>
                <a:cs typeface="Times New Roman" panose="02020603050405020304" pitchFamily="18" charset="0"/>
              </a:rPr>
              <a:t> “Мин </a:t>
            </a:r>
            <a:r>
              <a:rPr lang="ru-RU" sz="1200" dirty="0" err="1">
                <a:solidFill>
                  <a:srgbClr val="000000"/>
                </a:solidFill>
                <a:latin typeface="Times New Roman" panose="02020603050405020304" pitchFamily="18" charset="0"/>
                <a:cs typeface="Times New Roman" panose="02020603050405020304" pitchFamily="18" charset="0"/>
              </a:rPr>
              <a:t>авылны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сайлыйм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дип</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исемләнгән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фәнни-гамәли</a:t>
            </a:r>
            <a:r>
              <a:rPr lang="ru-RU" sz="1200" dirty="0">
                <a:solidFill>
                  <a:srgbClr val="000000"/>
                </a:solidFill>
                <a:latin typeface="Times New Roman" panose="02020603050405020304" pitchFamily="18" charset="0"/>
                <a:cs typeface="Times New Roman" panose="02020603050405020304" pitchFamily="18" charset="0"/>
              </a:rPr>
              <a:t> конференция </a:t>
            </a:r>
            <a:r>
              <a:rPr lang="ru-RU" sz="1200" dirty="0" err="1">
                <a:solidFill>
                  <a:srgbClr val="000000"/>
                </a:solidFill>
                <a:latin typeface="Times New Roman" panose="02020603050405020304" pitchFamily="18" charset="0"/>
                <a:cs typeface="Times New Roman" panose="02020603050405020304" pitchFamily="18" charset="0"/>
              </a:rPr>
              <a:t>булып</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үтте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Әлеге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конференциядә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безнең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Шәтке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урта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мәктәбенең</a:t>
            </a:r>
            <a:r>
              <a:rPr lang="ru-RU" sz="1200" dirty="0">
                <a:solidFill>
                  <a:srgbClr val="000000"/>
                </a:solidFill>
                <a:latin typeface="Times New Roman" panose="02020603050405020304" pitchFamily="18" charset="0"/>
                <a:cs typeface="Times New Roman" panose="02020603050405020304" pitchFamily="18" charset="0"/>
              </a:rPr>
              <a:t> 7 </a:t>
            </a:r>
            <a:r>
              <a:rPr lang="ru-RU" sz="1200" dirty="0" err="1">
                <a:solidFill>
                  <a:srgbClr val="000000"/>
                </a:solidFill>
                <a:latin typeface="Times New Roman" panose="02020603050405020304" pitchFamily="18" charset="0"/>
                <a:cs typeface="Times New Roman" panose="02020603050405020304" pitchFamily="18" charset="0"/>
              </a:rPr>
              <a:t>нче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сыйныф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Гилазова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Илүсә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Илсур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кызы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Суның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катылыгын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билгеләү</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дигән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темага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чыгыш</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ясады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җитәкчесе</a:t>
            </a:r>
            <a:r>
              <a:rPr lang="ru-RU" sz="1200" dirty="0">
                <a:solidFill>
                  <a:srgbClr val="000000"/>
                </a:solidFill>
                <a:latin typeface="Times New Roman" panose="02020603050405020304" pitchFamily="18" charset="0"/>
                <a:cs typeface="Times New Roman" panose="02020603050405020304" pitchFamily="18" charset="0"/>
              </a:rPr>
              <a:t> – Габдуллина </a:t>
            </a:r>
            <a:r>
              <a:rPr lang="ru-RU" sz="1200" dirty="0" err="1">
                <a:solidFill>
                  <a:srgbClr val="000000"/>
                </a:solidFill>
                <a:latin typeface="Times New Roman" panose="02020603050405020304" pitchFamily="18" charset="0"/>
                <a:cs typeface="Times New Roman" panose="02020603050405020304" pitchFamily="18" charset="0"/>
              </a:rPr>
              <a:t>Ризидә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Габдулловна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Аның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эше</a:t>
            </a:r>
            <a:r>
              <a:rPr lang="ru-RU" sz="1200" dirty="0">
                <a:solidFill>
                  <a:srgbClr val="000000"/>
                </a:solidFill>
                <a:latin typeface="Times New Roman" panose="02020603050405020304" pitchFamily="18" charset="0"/>
                <a:cs typeface="Times New Roman" panose="02020603050405020304" pitchFamily="18" charset="0"/>
              </a:rPr>
              <a:t> 2 </a:t>
            </a:r>
            <a:r>
              <a:rPr lang="ru-RU" sz="1200" dirty="0" err="1">
                <a:solidFill>
                  <a:srgbClr val="000000"/>
                </a:solidFill>
                <a:latin typeface="Times New Roman" panose="02020603050405020304" pitchFamily="18" charset="0"/>
                <a:cs typeface="Times New Roman" panose="02020603050405020304" pitchFamily="18" charset="0"/>
              </a:rPr>
              <a:t>дәрәҗәдәге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дипломга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ия</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булды</a:t>
            </a:r>
            <a:r>
              <a:rPr lang="ru-RU" sz="1200" dirty="0">
                <a:solidFill>
                  <a:srgbClr val="000000"/>
                </a:solidFill>
                <a:latin typeface="Times New Roman" panose="02020603050405020304" pitchFamily="18" charset="0"/>
                <a:cs typeface="Times New Roman" panose="02020603050405020304" pitchFamily="18" charset="0"/>
              </a:rPr>
              <a:t>.</a:t>
            </a:r>
            <a:endParaRPr lang="ru-RU" sz="1200" b="0" i="0" dirty="0">
              <a:solidFill>
                <a:srgbClr val="000000"/>
              </a:solidFill>
              <a:effectLst/>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365105" y="107504"/>
            <a:ext cx="2402953" cy="15837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Прямоугольник 4"/>
          <p:cNvSpPr/>
          <p:nvPr/>
        </p:nvSpPr>
        <p:spPr>
          <a:xfrm>
            <a:off x="142658" y="2565821"/>
            <a:ext cx="4222443" cy="2123659"/>
          </a:xfrm>
          <a:prstGeom prst="rect">
            <a:avLst/>
          </a:prstGeom>
        </p:spPr>
        <p:txBody>
          <a:bodyPr wrap="square">
            <a:spAutoFit/>
          </a:bodyPr>
          <a:lstStyle/>
          <a:p>
            <a:pPr algn="ctr" fontAlgn="base"/>
            <a:r>
              <a:rPr lang="ru-RU" sz="1200" b="1" i="1" dirty="0" smtClean="0">
                <a:solidFill>
                  <a:srgbClr val="0070C0"/>
                </a:solidFill>
                <a:latin typeface="Times New Roman" panose="02020603050405020304" pitchFamily="18" charset="0"/>
                <a:cs typeface="Times New Roman" panose="02020603050405020304" pitchFamily="18" charset="0"/>
              </a:rPr>
              <a:t>«БЕЗ БЕРГӘ» ФЕСТИВАЛЕНЕҢ МУНИЦИПАЛЬ ЭТАБЫ.</a:t>
            </a:r>
            <a:r>
              <a:rPr lang="ru-RU" sz="1200" dirty="0" smtClean="0">
                <a:latin typeface="Times New Roman" panose="02020603050405020304" pitchFamily="18" charset="0"/>
                <a:cs typeface="Times New Roman" panose="02020603050405020304" pitchFamily="18" charset="0"/>
              </a:rPr>
              <a:t/>
            </a:r>
            <a:br>
              <a:rPr lang="ru-RU" sz="1200" dirty="0" smtClean="0">
                <a:latin typeface="Times New Roman" panose="02020603050405020304" pitchFamily="18" charset="0"/>
                <a:cs typeface="Times New Roman" panose="02020603050405020304" pitchFamily="18" charset="0"/>
              </a:rPr>
            </a:br>
            <a:r>
              <a:rPr lang="ru-RU" sz="1200" dirty="0" smtClean="0">
                <a:solidFill>
                  <a:srgbClr val="000000"/>
                </a:solidFill>
                <a:latin typeface="Times New Roman" panose="02020603050405020304" pitchFamily="18" charset="0"/>
                <a:cs typeface="Times New Roman" panose="02020603050405020304" pitchFamily="18" charset="0"/>
              </a:rPr>
              <a:t>17 </a:t>
            </a:r>
            <a:r>
              <a:rPr lang="ru-RU" sz="1200" dirty="0" err="1" smtClean="0">
                <a:solidFill>
                  <a:srgbClr val="000000"/>
                </a:solidFill>
                <a:latin typeface="Times New Roman" panose="02020603050405020304" pitchFamily="18" charset="0"/>
                <a:cs typeface="Times New Roman" panose="02020603050405020304" pitchFamily="18" charset="0"/>
              </a:rPr>
              <a:t>нче</a:t>
            </a:r>
            <a:r>
              <a:rPr lang="ru-RU" sz="1200" dirty="0" smtClean="0">
                <a:solidFill>
                  <a:srgbClr val="000000"/>
                </a:solidFill>
                <a:latin typeface="Times New Roman" panose="02020603050405020304" pitchFamily="18" charset="0"/>
                <a:cs typeface="Times New Roman" panose="02020603050405020304" pitchFamily="18" charset="0"/>
              </a:rPr>
              <a:t> март </a:t>
            </a:r>
            <a:r>
              <a:rPr lang="ru-RU" sz="1200" dirty="0" err="1" smtClean="0">
                <a:solidFill>
                  <a:srgbClr val="000000"/>
                </a:solidFill>
                <a:latin typeface="Times New Roman" panose="02020603050405020304" pitchFamily="18" charset="0"/>
                <a:cs typeface="Times New Roman" panose="02020603050405020304" pitchFamily="18" charset="0"/>
              </a:rPr>
              <a:t>көнне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Шәтке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урта</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мәктәбе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укучылары</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республикакүләм</a:t>
            </a:r>
            <a:r>
              <a:rPr lang="ru-RU" sz="1200" dirty="0" smtClean="0">
                <a:solidFill>
                  <a:srgbClr val="000000"/>
                </a:solidFill>
                <a:latin typeface="Times New Roman" panose="02020603050405020304" pitchFamily="18" charset="0"/>
                <a:cs typeface="Times New Roman" panose="02020603050405020304" pitchFamily="18" charset="0"/>
              </a:rPr>
              <a:t> “Без </a:t>
            </a:r>
            <a:r>
              <a:rPr lang="ru-RU" sz="1200" dirty="0" err="1" smtClean="0">
                <a:solidFill>
                  <a:srgbClr val="000000"/>
                </a:solidFill>
                <a:latin typeface="Times New Roman" panose="02020603050405020304" pitchFamily="18" charset="0"/>
                <a:cs typeface="Times New Roman" panose="02020603050405020304" pitchFamily="18" charset="0"/>
              </a:rPr>
              <a:t>бергә</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фестиваленең</a:t>
            </a:r>
            <a:r>
              <a:rPr lang="ru-RU" sz="1200" dirty="0" smtClean="0">
                <a:solidFill>
                  <a:srgbClr val="000000"/>
                </a:solidFill>
                <a:latin typeface="Times New Roman" panose="02020603050405020304" pitchFamily="18" charset="0"/>
                <a:cs typeface="Times New Roman" panose="02020603050405020304" pitchFamily="18" charset="0"/>
              </a:rPr>
              <a:t> район </a:t>
            </a:r>
            <a:r>
              <a:rPr lang="ru-RU" sz="1200" dirty="0" err="1" smtClean="0">
                <a:solidFill>
                  <a:srgbClr val="000000"/>
                </a:solidFill>
                <a:latin typeface="Times New Roman" panose="02020603050405020304" pitchFamily="18" charset="0"/>
                <a:cs typeface="Times New Roman" panose="02020603050405020304" pitchFamily="18" charset="0"/>
              </a:rPr>
              <a:t>турында</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катнаштылар</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Сәнгатьле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сөйләм</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номинациясендә</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Балантаева</a:t>
            </a:r>
            <a:r>
              <a:rPr lang="ru-RU" sz="1200" dirty="0" smtClean="0">
                <a:solidFill>
                  <a:srgbClr val="000000"/>
                </a:solidFill>
                <a:latin typeface="Times New Roman" panose="02020603050405020304" pitchFamily="18" charset="0"/>
                <a:cs typeface="Times New Roman" panose="02020603050405020304" pitchFamily="18" charset="0"/>
              </a:rPr>
              <a:t> Н.Г.(2 класс), </a:t>
            </a:r>
            <a:r>
              <a:rPr lang="ru-RU" sz="1200" dirty="0" err="1" smtClean="0">
                <a:solidFill>
                  <a:srgbClr val="000000"/>
                </a:solidFill>
                <a:latin typeface="Times New Roman" panose="02020603050405020304" pitchFamily="18" charset="0"/>
                <a:cs typeface="Times New Roman" panose="02020603050405020304" pitchFamily="18" charset="0"/>
              </a:rPr>
              <a:t>Мавлина</a:t>
            </a:r>
            <a:r>
              <a:rPr lang="ru-RU" sz="1200" dirty="0" smtClean="0">
                <a:solidFill>
                  <a:srgbClr val="000000"/>
                </a:solidFill>
                <a:latin typeface="Times New Roman" panose="02020603050405020304" pitchFamily="18" charset="0"/>
                <a:cs typeface="Times New Roman" panose="02020603050405020304" pitchFamily="18" charset="0"/>
              </a:rPr>
              <a:t> З.Ш.(10 класс);  “Вокал –соло” </a:t>
            </a:r>
            <a:r>
              <a:rPr lang="ru-RU" sz="1200" dirty="0" err="1" smtClean="0">
                <a:solidFill>
                  <a:srgbClr val="000000"/>
                </a:solidFill>
                <a:latin typeface="Times New Roman" panose="02020603050405020304" pitchFamily="18" charset="0"/>
                <a:cs typeface="Times New Roman" panose="02020603050405020304" pitchFamily="18" charset="0"/>
              </a:rPr>
              <a:t>номинациясендә</a:t>
            </a:r>
            <a:r>
              <a:rPr lang="ru-RU" sz="1200" dirty="0" smtClean="0">
                <a:solidFill>
                  <a:srgbClr val="000000"/>
                </a:solidFill>
                <a:latin typeface="Times New Roman" panose="02020603050405020304" pitchFamily="18" charset="0"/>
                <a:cs typeface="Times New Roman" panose="02020603050405020304" pitchFamily="18" charset="0"/>
              </a:rPr>
              <a:t>:”</a:t>
            </a:r>
            <a:r>
              <a:rPr lang="ru-RU" sz="1200" dirty="0" err="1" smtClean="0">
                <a:solidFill>
                  <a:srgbClr val="000000"/>
                </a:solidFill>
                <a:latin typeface="Times New Roman" panose="02020603050405020304" pitchFamily="18" charset="0"/>
                <a:cs typeface="Times New Roman" panose="02020603050405020304" pitchFamily="18" charset="0"/>
              </a:rPr>
              <a:t>Өмет</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төркеме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Уен</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кораллары</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номинациясендә</a:t>
            </a:r>
            <a:r>
              <a:rPr lang="ru-RU" sz="1200" dirty="0" smtClean="0">
                <a:solidFill>
                  <a:srgbClr val="000000"/>
                </a:solidFill>
                <a:latin typeface="Times New Roman" panose="02020603050405020304" pitchFamily="18" charset="0"/>
                <a:cs typeface="Times New Roman" panose="02020603050405020304" pitchFamily="18" charset="0"/>
              </a:rPr>
              <a:t>:”</a:t>
            </a:r>
            <a:r>
              <a:rPr lang="ru-RU" sz="1200" dirty="0" err="1" smtClean="0">
                <a:solidFill>
                  <a:srgbClr val="000000"/>
                </a:solidFill>
                <a:latin typeface="Times New Roman" panose="02020603050405020304" pitchFamily="18" charset="0"/>
                <a:cs typeface="Times New Roman" panose="02020603050405020304" pitchFamily="18" charset="0"/>
              </a:rPr>
              <a:t>Гармунчы</a:t>
            </a:r>
            <a:r>
              <a:rPr lang="ru-RU" sz="1200" dirty="0" smtClean="0">
                <a:solidFill>
                  <a:srgbClr val="000000"/>
                </a:solidFill>
                <a:latin typeface="Times New Roman" panose="02020603050405020304" pitchFamily="18" charset="0"/>
                <a:cs typeface="Times New Roman" panose="02020603050405020304" pitchFamily="18" charset="0"/>
              </a:rPr>
              <a:t>” коллективы </a:t>
            </a:r>
            <a:r>
              <a:rPr lang="ru-RU" sz="1200" dirty="0" err="1" smtClean="0">
                <a:solidFill>
                  <a:srgbClr val="000000"/>
                </a:solidFill>
                <a:latin typeface="Times New Roman" panose="02020603050405020304" pitchFamily="18" charset="0"/>
                <a:cs typeface="Times New Roman" panose="02020603050405020304" pitchFamily="18" charset="0"/>
              </a:rPr>
              <a:t>чыгыш</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ясады</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Укучыларыбызның</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чыгышы</a:t>
            </a:r>
            <a:r>
              <a:rPr lang="ru-RU" sz="1200" dirty="0" smtClean="0">
                <a:solidFill>
                  <a:srgbClr val="000000"/>
                </a:solidFill>
                <a:latin typeface="Times New Roman" panose="02020603050405020304" pitchFamily="18" charset="0"/>
                <a:cs typeface="Times New Roman" panose="02020603050405020304" pitchFamily="18" charset="0"/>
              </a:rPr>
              <a:t>  жюри </a:t>
            </a:r>
            <a:r>
              <a:rPr lang="ru-RU" sz="1200" dirty="0" err="1" smtClean="0">
                <a:solidFill>
                  <a:srgbClr val="000000"/>
                </a:solidFill>
                <a:latin typeface="Times New Roman" panose="02020603050405020304" pitchFamily="18" charset="0"/>
                <a:cs typeface="Times New Roman" panose="02020603050405020304" pitchFamily="18" charset="0"/>
              </a:rPr>
              <a:t>әгъзалары</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тарафыннан</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бәяләнде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һәм</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Гармунчы</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инструменталь</a:t>
            </a:r>
            <a:r>
              <a:rPr lang="tt-RU" sz="1200" dirty="0" smtClean="0">
                <a:solidFill>
                  <a:srgbClr val="000000"/>
                </a:solidFill>
                <a:latin typeface="Times New Roman" panose="02020603050405020304" pitchFamily="18" charset="0"/>
                <a:cs typeface="Times New Roman" panose="02020603050405020304" pitchFamily="18" charset="0"/>
              </a:rPr>
              <a:t> ансабл</a:t>
            </a:r>
            <a:r>
              <a:rPr lang="ru-RU" sz="1200" dirty="0" smtClean="0">
                <a:solidFill>
                  <a:srgbClr val="000000"/>
                </a:solidFill>
                <a:latin typeface="Times New Roman" panose="02020603050405020304" pitchFamily="18" charset="0"/>
                <a:cs typeface="Times New Roman" panose="02020603050405020304" pitchFamily="18" charset="0"/>
              </a:rPr>
              <a:t>ь 1 </a:t>
            </a:r>
            <a:r>
              <a:rPr lang="ru-RU" sz="1200" dirty="0" err="1" smtClean="0">
                <a:solidFill>
                  <a:srgbClr val="000000"/>
                </a:solidFill>
                <a:latin typeface="Times New Roman" panose="02020603050405020304" pitchFamily="18" charset="0"/>
                <a:cs typeface="Times New Roman" panose="02020603050405020304" pitchFamily="18" charset="0"/>
              </a:rPr>
              <a:t>урынга</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кя</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булды</a:t>
            </a:r>
            <a:r>
              <a:rPr lang="ru-RU" sz="1200" dirty="0" smtClean="0">
                <a:solidFill>
                  <a:srgbClr val="000000"/>
                </a:solidFill>
                <a:latin typeface="Times New Roman" panose="02020603050405020304" pitchFamily="18" charset="0"/>
                <a:cs typeface="Times New Roman" panose="02020603050405020304" pitchFamily="18" charset="0"/>
              </a:rPr>
              <a:t>. </a:t>
            </a:r>
            <a:endParaRPr lang="ru-RU" sz="1200" b="0" i="0" dirty="0">
              <a:solidFill>
                <a:srgbClr val="000000"/>
              </a:solidFill>
              <a:effectLst/>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4409903" y="2529883"/>
            <a:ext cx="2313355" cy="15247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Прямоугольник 6"/>
          <p:cNvSpPr/>
          <p:nvPr/>
        </p:nvSpPr>
        <p:spPr>
          <a:xfrm>
            <a:off x="3284986" y="4489913"/>
            <a:ext cx="3504773" cy="2677656"/>
          </a:xfrm>
          <a:prstGeom prst="rect">
            <a:avLst/>
          </a:prstGeom>
        </p:spPr>
        <p:txBody>
          <a:bodyPr wrap="square">
            <a:spAutoFit/>
          </a:bodyPr>
          <a:lstStyle/>
          <a:p>
            <a:pPr algn="ctr"/>
            <a:r>
              <a:rPr lang="ru-RU" sz="1200" b="1" i="1" dirty="0" smtClean="0">
                <a:solidFill>
                  <a:srgbClr val="FF0000"/>
                </a:solidFill>
                <a:latin typeface="Times New Roman" panose="02020603050405020304" pitchFamily="18" charset="0"/>
                <a:cs typeface="Times New Roman" panose="02020603050405020304" pitchFamily="18" charset="0"/>
              </a:rPr>
              <a:t>«ДУС СЫЙНЫФ СЕРЛ</a:t>
            </a:r>
            <a:r>
              <a:rPr lang="tt-RU" sz="1200" b="1" i="1" dirty="0" smtClean="0">
                <a:solidFill>
                  <a:srgbClr val="FF0000"/>
                </a:solidFill>
                <a:latin typeface="Times New Roman" panose="02020603050405020304" pitchFamily="18" charset="0"/>
                <a:cs typeface="Times New Roman" panose="02020603050405020304" pitchFamily="18" charset="0"/>
              </a:rPr>
              <a:t>ӘРЕ</a:t>
            </a:r>
            <a:r>
              <a:rPr lang="ru-RU" sz="1200" b="1" i="1" dirty="0" smtClean="0">
                <a:solidFill>
                  <a:srgbClr val="FF0000"/>
                </a:solidFill>
                <a:latin typeface="Times New Roman" panose="02020603050405020304" pitchFamily="18" charset="0"/>
                <a:cs typeface="Times New Roman" panose="02020603050405020304" pitchFamily="18" charset="0"/>
              </a:rPr>
              <a:t>»</a:t>
            </a:r>
          </a:p>
          <a:p>
            <a:pPr algn="just"/>
            <a:r>
              <a:rPr lang="ru-RU" sz="1200" dirty="0" smtClean="0">
                <a:solidFill>
                  <a:srgbClr val="000000"/>
                </a:solidFill>
                <a:latin typeface="Times New Roman" panose="02020603050405020304" pitchFamily="18" charset="0"/>
                <a:cs typeface="Times New Roman" panose="02020603050405020304" pitchFamily="18" charset="0"/>
              </a:rPr>
              <a:t>6 </a:t>
            </a:r>
            <a:r>
              <a:rPr lang="ru-RU" sz="1200" dirty="0" err="1">
                <a:solidFill>
                  <a:srgbClr val="000000"/>
                </a:solidFill>
                <a:latin typeface="Times New Roman" panose="02020603050405020304" pitchFamily="18" charset="0"/>
                <a:cs typeface="Times New Roman" panose="02020603050405020304" pitchFamily="18" charset="0"/>
              </a:rPr>
              <a:t>нчы</a:t>
            </a:r>
            <a:r>
              <a:rPr lang="ru-RU" sz="1200" dirty="0">
                <a:solidFill>
                  <a:srgbClr val="000000"/>
                </a:solidFill>
                <a:latin typeface="Times New Roman" panose="02020603050405020304" pitchFamily="18" charset="0"/>
                <a:cs typeface="Times New Roman" panose="02020603050405020304" pitchFamily="18" charset="0"/>
              </a:rPr>
              <a:t> апрель </a:t>
            </a:r>
            <a:r>
              <a:rPr lang="ru-RU" sz="1200" dirty="0" err="1">
                <a:solidFill>
                  <a:srgbClr val="000000"/>
                </a:solidFill>
                <a:latin typeface="Times New Roman" panose="02020603050405020304" pitchFamily="18" charset="0"/>
                <a:cs typeface="Times New Roman" panose="02020603050405020304" pitchFamily="18" charset="0"/>
              </a:rPr>
              <a:t>көнне</a:t>
            </a:r>
            <a:r>
              <a:rPr lang="ru-RU" sz="1200" dirty="0">
                <a:solidFill>
                  <a:srgbClr val="000000"/>
                </a:solidFill>
                <a:latin typeface="Times New Roman" panose="02020603050405020304" pitchFamily="18" charset="0"/>
                <a:cs typeface="Times New Roman" panose="02020603050405020304" pitchFamily="18" charset="0"/>
              </a:rPr>
              <a:t> 6 </a:t>
            </a:r>
            <a:r>
              <a:rPr lang="ru-RU" sz="1200" dirty="0" err="1">
                <a:solidFill>
                  <a:srgbClr val="000000"/>
                </a:solidFill>
                <a:latin typeface="Times New Roman" panose="02020603050405020304" pitchFamily="18" charset="0"/>
                <a:cs typeface="Times New Roman" panose="02020603050405020304" pitchFamily="18" charset="0"/>
              </a:rPr>
              <a:t>нче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сыйныф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укучылары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ата</a:t>
            </a:r>
            <a:r>
              <a:rPr lang="ru-RU" sz="1200" dirty="0">
                <a:solidFill>
                  <a:srgbClr val="000000"/>
                </a:solidFill>
                <a:latin typeface="Times New Roman" panose="02020603050405020304" pitchFamily="18" charset="0"/>
                <a:cs typeface="Times New Roman" panose="02020603050405020304" pitchFamily="18" charset="0"/>
              </a:rPr>
              <a:t> – </a:t>
            </a:r>
            <a:r>
              <a:rPr lang="ru-RU" sz="1200" dirty="0" err="1">
                <a:solidFill>
                  <a:srgbClr val="000000"/>
                </a:solidFill>
                <a:latin typeface="Times New Roman" panose="02020603050405020304" pitchFamily="18" charset="0"/>
                <a:cs typeface="Times New Roman" panose="02020603050405020304" pitchFamily="18" charset="0"/>
              </a:rPr>
              <a:t>аналар</a:t>
            </a:r>
            <a:r>
              <a:rPr lang="ru-RU" sz="1200" dirty="0">
                <a:solidFill>
                  <a:srgbClr val="000000"/>
                </a:solidFill>
                <a:latin typeface="Times New Roman" panose="02020603050405020304" pitchFamily="18" charset="0"/>
                <a:cs typeface="Times New Roman" panose="02020603050405020304" pitchFamily="18" charset="0"/>
              </a:rPr>
              <a:t> комитеты “</a:t>
            </a:r>
            <a:r>
              <a:rPr lang="ru-RU" sz="1200" dirty="0" err="1">
                <a:solidFill>
                  <a:srgbClr val="000000"/>
                </a:solidFill>
                <a:latin typeface="Times New Roman" panose="02020603050405020304" pitchFamily="18" charset="0"/>
                <a:cs typeface="Times New Roman" panose="02020603050405020304" pitchFamily="18" charset="0"/>
              </a:rPr>
              <a:t>Дус</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сыйныф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серләре</a:t>
            </a:r>
            <a:r>
              <a:rPr lang="ru-RU" sz="1200" dirty="0">
                <a:solidFill>
                  <a:srgbClr val="000000"/>
                </a:solidFill>
                <a:latin typeface="Times New Roman" panose="02020603050405020304" pitchFamily="18" charset="0"/>
                <a:cs typeface="Times New Roman" panose="02020603050405020304" pitchFamily="18" charset="0"/>
              </a:rPr>
              <a:t>” республика </a:t>
            </a:r>
            <a:r>
              <a:rPr lang="ru-RU" sz="1200" dirty="0" err="1">
                <a:solidFill>
                  <a:srgbClr val="000000"/>
                </a:solidFill>
                <a:latin typeface="Times New Roman" panose="02020603050405020304" pitchFamily="18" charset="0"/>
                <a:cs typeface="Times New Roman" panose="02020603050405020304" pitchFamily="18" charset="0"/>
              </a:rPr>
              <a:t>конкурсының</a:t>
            </a:r>
            <a:r>
              <a:rPr lang="ru-RU" sz="1200" dirty="0">
                <a:solidFill>
                  <a:srgbClr val="000000"/>
                </a:solidFill>
                <a:latin typeface="Times New Roman" panose="02020603050405020304" pitchFamily="18" charset="0"/>
                <a:cs typeface="Times New Roman" panose="02020603050405020304" pitchFamily="18" charset="0"/>
              </a:rPr>
              <a:t> район </a:t>
            </a:r>
            <a:r>
              <a:rPr lang="ru-RU" sz="1200" dirty="0" err="1">
                <a:solidFill>
                  <a:srgbClr val="000000"/>
                </a:solidFill>
                <a:latin typeface="Times New Roman" panose="02020603050405020304" pitchFamily="18" charset="0"/>
                <a:cs typeface="Times New Roman" panose="02020603050405020304" pitchFamily="18" charset="0"/>
              </a:rPr>
              <a:t>этабында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катнаштылар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Алар</a:t>
            </a:r>
            <a:r>
              <a:rPr lang="ru-RU" sz="1200" dirty="0">
                <a:solidFill>
                  <a:srgbClr val="000000"/>
                </a:solidFill>
                <a:latin typeface="Times New Roman" panose="02020603050405020304" pitchFamily="18" charset="0"/>
                <a:cs typeface="Times New Roman" panose="02020603050405020304" pitchFamily="18" charset="0"/>
              </a:rPr>
              <a:t> “Визит </a:t>
            </a:r>
            <a:r>
              <a:rPr lang="ru-RU" sz="1200" dirty="0" err="1">
                <a:solidFill>
                  <a:srgbClr val="000000"/>
                </a:solidFill>
                <a:latin typeface="Times New Roman" panose="02020603050405020304" pitchFamily="18" charset="0"/>
                <a:cs typeface="Times New Roman" panose="02020603050405020304" pitchFamily="18" charset="0"/>
              </a:rPr>
              <a:t>карточкасы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конкурсында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матур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шигырьләр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җырлар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җырлап</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үзләре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белән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таныштырдылар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Ата</a:t>
            </a:r>
            <a:r>
              <a:rPr lang="ru-RU" sz="1200" dirty="0">
                <a:solidFill>
                  <a:srgbClr val="000000"/>
                </a:solidFill>
                <a:latin typeface="Times New Roman" panose="02020603050405020304" pitchFamily="18" charset="0"/>
                <a:cs typeface="Times New Roman" panose="02020603050405020304" pitchFamily="18" charset="0"/>
              </a:rPr>
              <a:t> – </a:t>
            </a:r>
            <a:r>
              <a:rPr lang="ru-RU" sz="1200" dirty="0" err="1">
                <a:solidFill>
                  <a:srgbClr val="000000"/>
                </a:solidFill>
                <a:latin typeface="Times New Roman" panose="02020603050405020304" pitchFamily="18" charset="0"/>
                <a:cs typeface="Times New Roman" panose="02020603050405020304" pitchFamily="18" charset="0"/>
              </a:rPr>
              <a:t>аналар</a:t>
            </a:r>
            <a:r>
              <a:rPr lang="ru-RU" sz="1200" dirty="0">
                <a:solidFill>
                  <a:srgbClr val="000000"/>
                </a:solidFill>
                <a:latin typeface="Times New Roman" panose="02020603050405020304" pitchFamily="18" charset="0"/>
                <a:cs typeface="Times New Roman" panose="02020603050405020304" pitchFamily="18" charset="0"/>
              </a:rPr>
              <a:t> комитеты </a:t>
            </a:r>
            <a:r>
              <a:rPr lang="ru-RU" sz="1200" dirty="0" err="1">
                <a:solidFill>
                  <a:srgbClr val="000000"/>
                </a:solidFill>
                <a:latin typeface="Times New Roman" panose="02020603050405020304" pitchFamily="18" charset="0"/>
                <a:cs typeface="Times New Roman" panose="02020603050405020304" pitchFamily="18" charset="0"/>
              </a:rPr>
              <a:t>рәисе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Шарипова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Раилә</a:t>
            </a:r>
            <a:r>
              <a:rPr lang="ru-RU" sz="1200" dirty="0">
                <a:solidFill>
                  <a:srgbClr val="000000"/>
                </a:solidFill>
                <a:latin typeface="Times New Roman" panose="02020603050405020304" pitchFamily="18" charset="0"/>
                <a:cs typeface="Times New Roman" panose="02020603050405020304" pitchFamily="18" charset="0"/>
              </a:rPr>
              <a:t>  «Оста </a:t>
            </a:r>
            <a:r>
              <a:rPr lang="ru-RU" sz="1200" dirty="0" err="1">
                <a:solidFill>
                  <a:srgbClr val="000000"/>
                </a:solidFill>
                <a:latin typeface="Times New Roman" panose="02020603050405020304" pitchFamily="18" charset="0"/>
                <a:cs typeface="Times New Roman" panose="02020603050405020304" pitchFamily="18" charset="0"/>
              </a:rPr>
              <a:t>куллар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кызлар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өчен</a:t>
            </a:r>
            <a:r>
              <a:rPr lang="ru-RU" sz="1200" dirty="0">
                <a:solidFill>
                  <a:srgbClr val="000000"/>
                </a:solidFill>
                <a:latin typeface="Times New Roman" panose="02020603050405020304" pitchFamily="18" charset="0"/>
                <a:cs typeface="Times New Roman" panose="02020603050405020304" pitchFamily="18" charset="0"/>
              </a:rPr>
              <a:t> проект), </a:t>
            </a:r>
            <a:r>
              <a:rPr lang="ru-RU" sz="1200" dirty="0" err="1">
                <a:solidFill>
                  <a:srgbClr val="000000"/>
                </a:solidFill>
                <a:latin typeface="Times New Roman" panose="02020603050405020304" pitchFamily="18" charset="0"/>
                <a:cs typeface="Times New Roman" panose="02020603050405020304" pitchFamily="18" charset="0"/>
              </a:rPr>
              <a:t>Залилова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Зилә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Егет</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кешегә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җитмеш</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төрле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һөнәр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дә</a:t>
            </a:r>
            <a:r>
              <a:rPr lang="ru-RU" sz="1200" dirty="0">
                <a:solidFill>
                  <a:srgbClr val="000000"/>
                </a:solidFill>
                <a:latin typeface="Times New Roman" panose="02020603050405020304" pitchFamily="18" charset="0"/>
                <a:cs typeface="Times New Roman" panose="02020603050405020304" pitchFamily="18" charset="0"/>
              </a:rPr>
              <a:t> аз” (</a:t>
            </a:r>
            <a:r>
              <a:rPr lang="ru-RU" sz="1200" dirty="0" err="1">
                <a:solidFill>
                  <a:srgbClr val="000000"/>
                </a:solidFill>
                <a:latin typeface="Times New Roman" panose="02020603050405020304" pitchFamily="18" charset="0"/>
                <a:cs typeface="Times New Roman" panose="02020603050405020304" pitchFamily="18" charset="0"/>
              </a:rPr>
              <a:t>егетләр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өчен</a:t>
            </a:r>
            <a:r>
              <a:rPr lang="ru-RU" sz="1200" dirty="0">
                <a:solidFill>
                  <a:srgbClr val="000000"/>
                </a:solidFill>
                <a:latin typeface="Times New Roman" panose="02020603050405020304" pitchFamily="18" charset="0"/>
                <a:cs typeface="Times New Roman" panose="02020603050405020304" pitchFamily="18" charset="0"/>
              </a:rPr>
              <a:t> проект)  </a:t>
            </a:r>
            <a:r>
              <a:rPr lang="ru-RU" sz="1200" dirty="0" err="1">
                <a:solidFill>
                  <a:srgbClr val="000000"/>
                </a:solidFill>
                <a:latin typeface="Times New Roman" panose="02020603050405020304" pitchFamily="18" charset="0"/>
                <a:cs typeface="Times New Roman" panose="02020603050405020304" pitchFamily="18" charset="0"/>
              </a:rPr>
              <a:t>дигән</a:t>
            </a:r>
            <a:r>
              <a:rPr lang="ru-RU" sz="1200" dirty="0">
                <a:solidFill>
                  <a:srgbClr val="000000"/>
                </a:solidFill>
                <a:latin typeface="Times New Roman" panose="02020603050405020304" pitchFamily="18" charset="0"/>
                <a:cs typeface="Times New Roman" panose="02020603050405020304" pitchFamily="18" charset="0"/>
              </a:rPr>
              <a:t> проект </a:t>
            </a:r>
            <a:r>
              <a:rPr lang="ru-RU" sz="1200" dirty="0" err="1">
                <a:solidFill>
                  <a:srgbClr val="000000"/>
                </a:solidFill>
                <a:latin typeface="Times New Roman" panose="02020603050405020304" pitchFamily="18" charset="0"/>
                <a:cs typeface="Times New Roman" panose="02020603050405020304" pitchFamily="18" charset="0"/>
              </a:rPr>
              <a:t>якладылар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күргәзмә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оештырдылар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Конкурста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катнашкан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барлык</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укучыларыбызга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аларның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әти</a:t>
            </a:r>
            <a:r>
              <a:rPr lang="ru-RU" sz="1200" dirty="0">
                <a:solidFill>
                  <a:srgbClr val="000000"/>
                </a:solidFill>
                <a:latin typeface="Times New Roman" panose="02020603050405020304" pitchFamily="18" charset="0"/>
                <a:cs typeface="Times New Roman" panose="02020603050405020304" pitchFamily="18" charset="0"/>
              </a:rPr>
              <a:t> – </a:t>
            </a:r>
            <a:r>
              <a:rPr lang="ru-RU" sz="1200" dirty="0" err="1">
                <a:solidFill>
                  <a:srgbClr val="000000"/>
                </a:solidFill>
                <a:latin typeface="Times New Roman" panose="02020603050405020304" pitchFamily="18" charset="0"/>
                <a:cs typeface="Times New Roman" panose="02020603050405020304" pitchFamily="18" charset="0"/>
              </a:rPr>
              <a:t>әниләренә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зур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рәхмәтебезне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белдерәбез</a:t>
            </a:r>
            <a:r>
              <a:rPr lang="ru-RU" sz="1200" dirty="0">
                <a:solidFill>
                  <a:srgbClr val="000000"/>
                </a:solidFill>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rotWithShape="1">
          <a:blip r:embed="rId4"/>
          <a:srcRect r="12648" b="28757"/>
          <a:stretch/>
        </p:blipFill>
        <p:spPr>
          <a:xfrm>
            <a:off x="452353" y="4689482"/>
            <a:ext cx="2366288" cy="12719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Прямоугольник 8"/>
          <p:cNvSpPr/>
          <p:nvPr/>
        </p:nvSpPr>
        <p:spPr>
          <a:xfrm>
            <a:off x="142658" y="7236298"/>
            <a:ext cx="3429000" cy="1754326"/>
          </a:xfrm>
          <a:prstGeom prst="rect">
            <a:avLst/>
          </a:prstGeom>
        </p:spPr>
        <p:txBody>
          <a:bodyPr>
            <a:spAutoFit/>
          </a:bodyPr>
          <a:lstStyle/>
          <a:p>
            <a:pPr algn="ctr"/>
            <a:r>
              <a:rPr lang="tt-RU" sz="1200" b="1" i="1" dirty="0" smtClean="0">
                <a:solidFill>
                  <a:srgbClr val="00B050"/>
                </a:solidFill>
                <a:latin typeface="Times New Roman" panose="02020603050405020304" pitchFamily="18" charset="0"/>
                <a:cs typeface="Times New Roman" panose="02020603050405020304" pitchFamily="18" charset="0"/>
              </a:rPr>
              <a:t>“АКТИВ ГОДА” КОНКУРСЫ. </a:t>
            </a:r>
            <a:endParaRPr lang="ru-RU" sz="1200" b="1" i="1" dirty="0" smtClean="0">
              <a:solidFill>
                <a:srgbClr val="00B050"/>
              </a:solidFill>
              <a:latin typeface="Times New Roman" panose="02020603050405020304" pitchFamily="18" charset="0"/>
              <a:cs typeface="Times New Roman" panose="02020603050405020304" pitchFamily="18" charset="0"/>
            </a:endParaRPr>
          </a:p>
          <a:p>
            <a:pPr algn="just"/>
            <a:r>
              <a:rPr lang="ru-RU" sz="1200" dirty="0" smtClean="0">
                <a:latin typeface="Times New Roman" panose="02020603050405020304" pitchFamily="18" charset="0"/>
                <a:cs typeface="Times New Roman" panose="02020603050405020304" pitchFamily="18" charset="0"/>
              </a:rPr>
              <a:t>Б</a:t>
            </a:r>
            <a:r>
              <a:rPr lang="tt-RU" sz="1200" dirty="0">
                <a:latin typeface="Times New Roman" panose="02020603050405020304" pitchFamily="18" charset="0"/>
                <a:cs typeface="Times New Roman" panose="02020603050405020304" pitchFamily="18" charset="0"/>
              </a:rPr>
              <a:t>үгенге көндә район оешмалары арасында активистларның “Актив года” дип исемләнгән республикакүләм конкурсы бара. Безнең “Дуслык” исемендәге  оешмада әлеге ярышта катнаша. Без бирелгән биремнәр белән танышып, үтәп барырга тырышабыз. Активислар белән очрашып планнар төзибез, видеороликларга, фотоларга төшәбез.  </a:t>
            </a:r>
            <a:endParaRPr lang="ru-RU" sz="1200" dirty="0">
              <a:latin typeface="Times New Roman" panose="02020603050405020304" pitchFamily="18" charset="0"/>
              <a:cs typeface="Times New Roman" panose="02020603050405020304" pitchFamily="18" charset="0"/>
            </a:endParaRPr>
          </a:p>
        </p:txBody>
      </p:sp>
      <p:pic>
        <p:nvPicPr>
          <p:cNvPr id="2050" name="Picture 2" descr="C:\Users\Рамиль ЗИННУРОВИЧ\Pictures\Секреты дружного класса\P101316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2660" y="6038518"/>
            <a:ext cx="1492838" cy="11191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1" name="Picture 3" descr="C:\Users\Рамиль ЗИННУРОВИЧ\Pictures\Секреты дружного класса\P101331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78952" y="6038517"/>
            <a:ext cx="1506034" cy="112905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Рамиль ЗИННУРОВИЧ\Pictures\IMG-20170414-WA0004.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529" t="24359" r="16010"/>
          <a:stretch/>
        </p:blipFill>
        <p:spPr bwMode="auto">
          <a:xfrm>
            <a:off x="3573018" y="7275274"/>
            <a:ext cx="3091349" cy="16763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501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2696" y="-112008"/>
            <a:ext cx="568863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i="1" dirty="0" smtClean="0">
                <a:ln w="12700">
                  <a:solidFill>
                    <a:schemeClr val="accent1"/>
                  </a:solidFill>
                  <a:prstDash val="solid"/>
                </a:ln>
                <a:solidFill>
                  <a:srgbClr val="FF000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С  п  о  р  т          и  л  е  н  д  </a:t>
            </a:r>
            <a:r>
              <a:rPr lang="tt-RU" sz="1400" b="1" i="1" dirty="0" smtClean="0">
                <a:ln w="12700">
                  <a:solidFill>
                    <a:schemeClr val="accent1"/>
                  </a:solidFill>
                  <a:prstDash val="solid"/>
                </a:ln>
                <a:solidFill>
                  <a:srgbClr val="FF000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ә</a:t>
            </a:r>
            <a:endParaRPr lang="ru-RU" sz="1400" b="1" i="1" dirty="0">
              <a:ln w="12700">
                <a:solidFill>
                  <a:schemeClr val="accent1"/>
                </a:solidFill>
                <a:prstDash val="solid"/>
              </a:ln>
              <a:solidFill>
                <a:srgbClr val="FF0000"/>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16632" y="175091"/>
            <a:ext cx="4968551" cy="1938992"/>
          </a:xfrm>
          <a:prstGeom prst="rect">
            <a:avLst/>
          </a:prstGeom>
        </p:spPr>
        <p:txBody>
          <a:bodyPr wrap="square">
            <a:spAutoFit/>
          </a:bodyPr>
          <a:lstStyle/>
          <a:p>
            <a:pPr algn="just" fontAlgn="base"/>
            <a:r>
              <a:rPr lang="ru-RU" sz="1200" b="1" dirty="0">
                <a:solidFill>
                  <a:schemeClr val="accent3">
                    <a:lumMod val="75000"/>
                  </a:schemeClr>
                </a:solidFill>
                <a:latin typeface="Times New Roman" panose="02020603050405020304" pitchFamily="18" charset="0"/>
                <a:cs typeface="Times New Roman" panose="02020603050405020304" pitchFamily="18" charset="0"/>
              </a:rPr>
              <a:t>2004-2005 </a:t>
            </a:r>
            <a:r>
              <a:rPr lang="ru-RU" sz="1200" b="1" dirty="0" err="1">
                <a:solidFill>
                  <a:schemeClr val="accent3">
                    <a:lumMod val="75000"/>
                  </a:schemeClr>
                </a:solidFill>
                <a:latin typeface="Times New Roman" panose="02020603050405020304" pitchFamily="18" charset="0"/>
                <a:cs typeface="Times New Roman" panose="02020603050405020304" pitchFamily="18" charset="0"/>
              </a:rPr>
              <a:t>елгы</a:t>
            </a:r>
            <a:r>
              <a:rPr lang="ru-RU" sz="1200" b="1" dirty="0">
                <a:solidFill>
                  <a:schemeClr val="accent3">
                    <a:lumMod val="75000"/>
                  </a:schemeClr>
                </a:solidFill>
                <a:latin typeface="Times New Roman" panose="02020603050405020304" pitchFamily="18" charset="0"/>
                <a:cs typeface="Times New Roman" panose="02020603050405020304" pitchFamily="18" charset="0"/>
              </a:rPr>
              <a:t> </a:t>
            </a:r>
            <a:r>
              <a:rPr lang="ru-RU" sz="1200" b="1" dirty="0" err="1">
                <a:solidFill>
                  <a:schemeClr val="accent3">
                    <a:lumMod val="75000"/>
                  </a:schemeClr>
                </a:solidFill>
                <a:latin typeface="Times New Roman" panose="02020603050405020304" pitchFamily="18" charset="0"/>
                <a:cs typeface="Times New Roman" panose="02020603050405020304" pitchFamily="18" charset="0"/>
              </a:rPr>
              <a:t>яшүсмерләр</a:t>
            </a:r>
            <a:r>
              <a:rPr lang="ru-RU" sz="1200" b="1" dirty="0">
                <a:solidFill>
                  <a:schemeClr val="accent3">
                    <a:lumMod val="75000"/>
                  </a:schemeClr>
                </a:solidFill>
                <a:latin typeface="Times New Roman" panose="02020603050405020304" pitchFamily="18" charset="0"/>
                <a:cs typeface="Times New Roman" panose="02020603050405020304" pitchFamily="18" charset="0"/>
              </a:rPr>
              <a:t> </a:t>
            </a:r>
            <a:r>
              <a:rPr lang="ru-RU" sz="1200" b="1" dirty="0" err="1">
                <a:solidFill>
                  <a:schemeClr val="accent3">
                    <a:lumMod val="75000"/>
                  </a:schemeClr>
                </a:solidFill>
                <a:latin typeface="Times New Roman" panose="02020603050405020304" pitchFamily="18" charset="0"/>
                <a:cs typeface="Times New Roman" panose="02020603050405020304" pitchFamily="18" charset="0"/>
              </a:rPr>
              <a:t>арасында</a:t>
            </a:r>
            <a:r>
              <a:rPr lang="ru-RU" sz="1200" b="1" dirty="0">
                <a:solidFill>
                  <a:schemeClr val="accent3">
                    <a:lumMod val="75000"/>
                  </a:schemeClr>
                </a:solidFill>
                <a:latin typeface="Times New Roman" panose="02020603050405020304" pitchFamily="18" charset="0"/>
                <a:cs typeface="Times New Roman" panose="02020603050405020304" pitchFamily="18" charset="0"/>
              </a:rPr>
              <a:t> </a:t>
            </a:r>
            <a:r>
              <a:rPr lang="ru-RU" sz="1200" b="1" dirty="0" err="1">
                <a:solidFill>
                  <a:schemeClr val="accent3">
                    <a:lumMod val="75000"/>
                  </a:schemeClr>
                </a:solidFill>
                <a:latin typeface="Times New Roman" panose="02020603050405020304" pitchFamily="18" charset="0"/>
                <a:cs typeface="Times New Roman" panose="02020603050405020304" pitchFamily="18" charset="0"/>
              </a:rPr>
              <a:t>сугышчы-интернационалистлар</a:t>
            </a:r>
            <a:r>
              <a:rPr lang="ru-RU" sz="1200" b="1" dirty="0">
                <a:solidFill>
                  <a:schemeClr val="accent3">
                    <a:lumMod val="75000"/>
                  </a:schemeClr>
                </a:solidFill>
                <a:latin typeface="Times New Roman" panose="02020603050405020304" pitchFamily="18" charset="0"/>
                <a:cs typeface="Times New Roman" panose="02020603050405020304" pitchFamily="18" charset="0"/>
              </a:rPr>
              <a:t> </a:t>
            </a:r>
            <a:r>
              <a:rPr lang="ru-RU" sz="1200" b="1" dirty="0" err="1">
                <a:solidFill>
                  <a:schemeClr val="accent3">
                    <a:lumMod val="75000"/>
                  </a:schemeClr>
                </a:solidFill>
                <a:latin typeface="Times New Roman" panose="02020603050405020304" pitchFamily="18" charset="0"/>
                <a:cs typeface="Times New Roman" panose="02020603050405020304" pitchFamily="18" charset="0"/>
              </a:rPr>
              <a:t>истәлегенә</a:t>
            </a:r>
            <a:r>
              <a:rPr lang="ru-RU" sz="1200" b="1" dirty="0">
                <a:solidFill>
                  <a:schemeClr val="accent3">
                    <a:lumMod val="75000"/>
                  </a:schemeClr>
                </a:solidFill>
                <a:latin typeface="Times New Roman" panose="02020603050405020304" pitchFamily="18" charset="0"/>
                <a:cs typeface="Times New Roman" panose="02020603050405020304" pitchFamily="18" charset="0"/>
              </a:rPr>
              <a:t> </a:t>
            </a:r>
            <a:r>
              <a:rPr lang="ru-RU" sz="1200" b="1" dirty="0" err="1">
                <a:solidFill>
                  <a:schemeClr val="accent3">
                    <a:lumMod val="75000"/>
                  </a:schemeClr>
                </a:solidFill>
                <a:latin typeface="Times New Roman" panose="02020603050405020304" pitchFamily="18" charset="0"/>
                <a:cs typeface="Times New Roman" panose="02020603050405020304" pitchFamily="18" charset="0"/>
              </a:rPr>
              <a:t>узган</a:t>
            </a:r>
            <a:r>
              <a:rPr lang="ru-RU" sz="1200" b="1" dirty="0">
                <a:solidFill>
                  <a:schemeClr val="accent3">
                    <a:lumMod val="75000"/>
                  </a:schemeClr>
                </a:solidFill>
                <a:latin typeface="Times New Roman" panose="02020603050405020304" pitchFamily="18" charset="0"/>
                <a:cs typeface="Times New Roman" panose="02020603050405020304" pitchFamily="18" charset="0"/>
              </a:rPr>
              <a:t> мини-футбол </a:t>
            </a:r>
            <a:r>
              <a:rPr lang="ru-RU" sz="1200" b="1" dirty="0" err="1">
                <a:solidFill>
                  <a:schemeClr val="accent3">
                    <a:lumMod val="75000"/>
                  </a:schemeClr>
                </a:solidFill>
                <a:latin typeface="Times New Roman" panose="02020603050405020304" pitchFamily="18" charset="0"/>
                <a:cs typeface="Times New Roman" panose="02020603050405020304" pitchFamily="18" charset="0"/>
              </a:rPr>
              <a:t>ярышлары</a:t>
            </a:r>
            <a:r>
              <a:rPr lang="ru-RU" sz="1200" b="1" dirty="0">
                <a:solidFill>
                  <a:schemeClr val="accent3">
                    <a:lumMod val="75000"/>
                  </a:schemeClr>
                </a:solidFill>
                <a:latin typeface="Times New Roman" panose="02020603050405020304" pitchFamily="18" charset="0"/>
                <a:cs typeface="Times New Roman" panose="02020603050405020304" pitchFamily="18" charset="0"/>
              </a:rPr>
              <a:t> </a:t>
            </a:r>
            <a:r>
              <a:rPr lang="ru-RU" sz="1200" b="1" dirty="0" err="1">
                <a:solidFill>
                  <a:schemeClr val="accent3">
                    <a:lumMod val="75000"/>
                  </a:schemeClr>
                </a:solidFill>
                <a:latin typeface="Times New Roman" panose="02020603050405020304" pitchFamily="18" charset="0"/>
                <a:cs typeface="Times New Roman" panose="02020603050405020304" pitchFamily="18" charset="0"/>
              </a:rPr>
              <a:t>булып</a:t>
            </a:r>
            <a:r>
              <a:rPr lang="ru-RU" sz="1200" b="1" dirty="0">
                <a:solidFill>
                  <a:schemeClr val="accent3">
                    <a:lumMod val="75000"/>
                  </a:schemeClr>
                </a:solidFill>
                <a:latin typeface="Times New Roman" panose="02020603050405020304" pitchFamily="18" charset="0"/>
                <a:cs typeface="Times New Roman" panose="02020603050405020304" pitchFamily="18" charset="0"/>
              </a:rPr>
              <a:t> </a:t>
            </a:r>
            <a:r>
              <a:rPr lang="ru-RU" sz="1200" b="1" dirty="0" err="1">
                <a:solidFill>
                  <a:schemeClr val="accent3">
                    <a:lumMod val="75000"/>
                  </a:schemeClr>
                </a:solidFill>
                <a:latin typeface="Times New Roman" panose="02020603050405020304" pitchFamily="18" charset="0"/>
                <a:cs typeface="Times New Roman" panose="02020603050405020304" pitchFamily="18" charset="0"/>
              </a:rPr>
              <a:t>үтте</a:t>
            </a:r>
            <a:r>
              <a:rPr lang="ru-RU" sz="1200" b="1" dirty="0" smtClean="0">
                <a:solidFill>
                  <a:schemeClr val="accent3">
                    <a:lumMod val="75000"/>
                  </a:schemeClr>
                </a:solidFill>
                <a:latin typeface="Times New Roman" panose="02020603050405020304" pitchFamily="18" charset="0"/>
                <a:cs typeface="Times New Roman" panose="02020603050405020304" pitchFamily="18" charset="0"/>
              </a:rPr>
              <a:t>.</a:t>
            </a: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a:solidFill>
                  <a:srgbClr val="000000"/>
                </a:solidFill>
                <a:latin typeface="Times New Roman" panose="02020603050405020304" pitchFamily="18" charset="0"/>
                <a:cs typeface="Times New Roman" panose="02020603050405020304" pitchFamily="18" charset="0"/>
              </a:rPr>
              <a:t>3 март </a:t>
            </a:r>
            <a:r>
              <a:rPr lang="ru-RU" sz="1200" dirty="0" err="1">
                <a:solidFill>
                  <a:srgbClr val="000000"/>
                </a:solidFill>
                <a:latin typeface="Times New Roman" panose="02020603050405020304" pitchFamily="18" charset="0"/>
                <a:cs typeface="Times New Roman" panose="02020603050405020304" pitchFamily="18" charset="0"/>
              </a:rPr>
              <a:t>көнне</a:t>
            </a:r>
            <a:r>
              <a:rPr lang="ru-RU" sz="1200" dirty="0">
                <a:solidFill>
                  <a:srgbClr val="000000"/>
                </a:solidFill>
                <a:latin typeface="Times New Roman" panose="02020603050405020304" pitchFamily="18" charset="0"/>
                <a:cs typeface="Times New Roman" panose="02020603050405020304" pitchFamily="18" charset="0"/>
              </a:rPr>
              <a:t> “Батыр” спорт </a:t>
            </a:r>
            <a:r>
              <a:rPr lang="ru-RU" sz="1200" dirty="0" err="1">
                <a:solidFill>
                  <a:srgbClr val="000000"/>
                </a:solidFill>
                <a:latin typeface="Times New Roman" panose="02020603050405020304" pitchFamily="18" charset="0"/>
                <a:cs typeface="Times New Roman" panose="02020603050405020304" pitchFamily="18" charset="0"/>
              </a:rPr>
              <a:t>комплексында</a:t>
            </a:r>
            <a:r>
              <a:rPr lang="ru-RU" sz="1200" dirty="0">
                <a:solidFill>
                  <a:srgbClr val="000000"/>
                </a:solidFill>
                <a:latin typeface="Times New Roman" panose="02020603050405020304" pitchFamily="18" charset="0"/>
                <a:cs typeface="Times New Roman" panose="02020603050405020304" pitchFamily="18" charset="0"/>
              </a:rPr>
              <a:t> 2004-2005 </a:t>
            </a:r>
            <a:r>
              <a:rPr lang="ru-RU" sz="1200" dirty="0" err="1">
                <a:solidFill>
                  <a:srgbClr val="000000"/>
                </a:solidFill>
                <a:latin typeface="Times New Roman" panose="02020603050405020304" pitchFamily="18" charset="0"/>
                <a:cs typeface="Times New Roman" panose="02020603050405020304" pitchFamily="18" charset="0"/>
              </a:rPr>
              <a:t>елгы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яшүсмерләр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арасында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сугышчы-интернационалистлар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истәлегенә</a:t>
            </a:r>
            <a:r>
              <a:rPr lang="ru-RU" sz="1200" dirty="0">
                <a:solidFill>
                  <a:srgbClr val="000000"/>
                </a:solidFill>
                <a:latin typeface="Times New Roman" panose="02020603050405020304" pitchFamily="18" charset="0"/>
                <a:cs typeface="Times New Roman" panose="02020603050405020304" pitchFamily="18" charset="0"/>
              </a:rPr>
              <a:t> мини-футбол </a:t>
            </a:r>
            <a:r>
              <a:rPr lang="ru-RU" sz="1200" dirty="0" err="1">
                <a:solidFill>
                  <a:srgbClr val="000000"/>
                </a:solidFill>
                <a:latin typeface="Times New Roman" panose="02020603050405020304" pitchFamily="18" charset="0"/>
                <a:cs typeface="Times New Roman" panose="02020603050405020304" pitchFamily="18" charset="0"/>
              </a:rPr>
              <a:t>буенча</a:t>
            </a:r>
            <a:r>
              <a:rPr lang="ru-RU" sz="1200" dirty="0">
                <a:solidFill>
                  <a:srgbClr val="000000"/>
                </a:solidFill>
                <a:latin typeface="Times New Roman" panose="02020603050405020304" pitchFamily="18" charset="0"/>
                <a:cs typeface="Times New Roman" panose="02020603050405020304" pitchFamily="18" charset="0"/>
              </a:rPr>
              <a:t> район </a:t>
            </a:r>
            <a:r>
              <a:rPr lang="ru-RU" sz="1200" dirty="0" err="1">
                <a:solidFill>
                  <a:srgbClr val="000000"/>
                </a:solidFill>
                <a:latin typeface="Times New Roman" panose="02020603050405020304" pitchFamily="18" charset="0"/>
                <a:cs typeface="Times New Roman" panose="02020603050405020304" pitchFamily="18" charset="0"/>
              </a:rPr>
              <a:t>беренчелеге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булып</a:t>
            </a:r>
            <a:r>
              <a:rPr lang="ru-RU" sz="1200" dirty="0">
                <a:solidFill>
                  <a:srgbClr val="000000"/>
                </a:solidFill>
                <a:latin typeface="Times New Roman" panose="02020603050405020304" pitchFamily="18" charset="0"/>
                <a:cs typeface="Times New Roman" panose="02020603050405020304" pitchFamily="18" charset="0"/>
              </a:rPr>
              <a:t> узды. </a:t>
            </a:r>
            <a:r>
              <a:rPr lang="ru-RU" sz="1200" dirty="0" err="1">
                <a:solidFill>
                  <a:srgbClr val="000000"/>
                </a:solidFill>
                <a:latin typeface="Times New Roman" panose="02020603050405020304" pitchFamily="18" charset="0"/>
                <a:cs typeface="Times New Roman" panose="02020603050405020304" pitchFamily="18" charset="0"/>
              </a:rPr>
              <a:t>Ярышта</a:t>
            </a:r>
            <a:r>
              <a:rPr lang="ru-RU" sz="1200" dirty="0">
                <a:solidFill>
                  <a:srgbClr val="000000"/>
                </a:solidFill>
                <a:latin typeface="Times New Roman" panose="02020603050405020304" pitchFamily="18" charset="0"/>
                <a:cs typeface="Times New Roman" panose="02020603050405020304" pitchFamily="18" charset="0"/>
              </a:rPr>
              <a:t> район </a:t>
            </a:r>
            <a:r>
              <a:rPr lang="ru-RU" sz="1200" dirty="0" err="1">
                <a:solidFill>
                  <a:srgbClr val="000000"/>
                </a:solidFill>
                <a:latin typeface="Times New Roman" panose="02020603050405020304" pitchFamily="18" charset="0"/>
                <a:cs typeface="Times New Roman" panose="02020603050405020304" pitchFamily="18" charset="0"/>
              </a:rPr>
              <a:t>мәктәпләреннән</a:t>
            </a:r>
            <a:r>
              <a:rPr lang="ru-RU" sz="1200" dirty="0">
                <a:solidFill>
                  <a:srgbClr val="000000"/>
                </a:solidFill>
                <a:latin typeface="Times New Roman" panose="02020603050405020304" pitchFamily="18" charset="0"/>
                <a:cs typeface="Times New Roman" panose="02020603050405020304" pitchFamily="18" charset="0"/>
              </a:rPr>
              <a:t> 9 команда </a:t>
            </a:r>
            <a:r>
              <a:rPr lang="ru-RU" sz="1200" dirty="0" err="1">
                <a:solidFill>
                  <a:srgbClr val="000000"/>
                </a:solidFill>
                <a:latin typeface="Times New Roman" panose="02020603050405020304" pitchFamily="18" charset="0"/>
                <a:cs typeface="Times New Roman" panose="02020603050405020304" pitchFamily="18" charset="0"/>
              </a:rPr>
              <a:t>катнашты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Уен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нәтиҗәләре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түбәндәгечә</a:t>
            </a:r>
            <a:r>
              <a:rPr lang="ru-RU" sz="1200" dirty="0">
                <a:solidFill>
                  <a:srgbClr val="000000"/>
                </a:solidFill>
                <a:latin typeface="Times New Roman" panose="02020603050405020304" pitchFamily="18" charset="0"/>
                <a:cs typeface="Times New Roman" panose="02020603050405020304" pitchFamily="18" charset="0"/>
              </a:rPr>
              <a:t>:</a:t>
            </a:r>
          </a:p>
          <a:p>
            <a:pPr algn="just" fontAlgn="base"/>
            <a:r>
              <a:rPr lang="ru-RU" sz="1200" dirty="0">
                <a:solidFill>
                  <a:srgbClr val="000000"/>
                </a:solidFill>
                <a:latin typeface="Times New Roman" panose="02020603050405020304" pitchFamily="18" charset="0"/>
                <a:cs typeface="Times New Roman" panose="02020603050405020304" pitchFamily="18" charset="0"/>
              </a:rPr>
              <a:t>1 </a:t>
            </a:r>
            <a:r>
              <a:rPr lang="ru-RU" sz="1200" dirty="0" err="1">
                <a:solidFill>
                  <a:srgbClr val="000000"/>
                </a:solidFill>
                <a:latin typeface="Times New Roman" panose="02020603050405020304" pitchFamily="18" charset="0"/>
                <a:cs typeface="Times New Roman" panose="02020603050405020304" pitchFamily="18" charset="0"/>
              </a:rPr>
              <a:t>урын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Теләче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мәктәбе</a:t>
            </a:r>
            <a:endParaRPr lang="ru-RU" sz="1200" dirty="0">
              <a:solidFill>
                <a:srgbClr val="000000"/>
              </a:solidFill>
              <a:latin typeface="Times New Roman" panose="02020603050405020304" pitchFamily="18" charset="0"/>
              <a:cs typeface="Times New Roman" panose="02020603050405020304" pitchFamily="18" charset="0"/>
            </a:endParaRPr>
          </a:p>
          <a:p>
            <a:pPr algn="just" fontAlgn="base"/>
            <a:r>
              <a:rPr lang="ru-RU" sz="1200" dirty="0">
                <a:solidFill>
                  <a:srgbClr val="000000"/>
                </a:solidFill>
                <a:latin typeface="Times New Roman" panose="02020603050405020304" pitchFamily="18" charset="0"/>
                <a:cs typeface="Times New Roman" panose="02020603050405020304" pitchFamily="18" charset="0"/>
              </a:rPr>
              <a:t>2 </a:t>
            </a:r>
            <a:r>
              <a:rPr lang="ru-RU" sz="1200" dirty="0" err="1">
                <a:solidFill>
                  <a:srgbClr val="000000"/>
                </a:solidFill>
                <a:latin typeface="Times New Roman" panose="02020603050405020304" pitchFamily="18" charset="0"/>
                <a:cs typeface="Times New Roman" panose="02020603050405020304" pitchFamily="18" charset="0"/>
              </a:rPr>
              <a:t>урын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Шәдке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мәктәбе</a:t>
            </a:r>
            <a:endParaRPr lang="ru-RU" sz="1200" dirty="0">
              <a:solidFill>
                <a:srgbClr val="000000"/>
              </a:solidFill>
              <a:latin typeface="Times New Roman" panose="02020603050405020304" pitchFamily="18" charset="0"/>
              <a:cs typeface="Times New Roman" panose="02020603050405020304" pitchFamily="18" charset="0"/>
            </a:endParaRPr>
          </a:p>
          <a:p>
            <a:pPr algn="just" fontAlgn="base"/>
            <a:r>
              <a:rPr lang="ru-RU" sz="1200" dirty="0">
                <a:solidFill>
                  <a:srgbClr val="000000"/>
                </a:solidFill>
                <a:latin typeface="Times New Roman" panose="02020603050405020304" pitchFamily="18" charset="0"/>
                <a:cs typeface="Times New Roman" panose="02020603050405020304" pitchFamily="18" charset="0"/>
              </a:rPr>
              <a:t>3 </a:t>
            </a:r>
            <a:r>
              <a:rPr lang="ru-RU" sz="1200" dirty="0" err="1">
                <a:solidFill>
                  <a:srgbClr val="000000"/>
                </a:solidFill>
                <a:latin typeface="Times New Roman" panose="02020603050405020304" pitchFamily="18" charset="0"/>
                <a:cs typeface="Times New Roman" panose="02020603050405020304" pitchFamily="18" charset="0"/>
              </a:rPr>
              <a:t>урын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Сауш</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мәктәбе</a:t>
            </a:r>
            <a:endParaRPr lang="ru-RU" sz="1200" b="0" i="0" dirty="0">
              <a:solidFill>
                <a:srgbClr val="000000"/>
              </a:solidFill>
              <a:effectLst/>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5085183" y="59308"/>
            <a:ext cx="1683595" cy="11096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Прямоугольник 4"/>
          <p:cNvSpPr/>
          <p:nvPr/>
        </p:nvSpPr>
        <p:spPr>
          <a:xfrm>
            <a:off x="2504644" y="1563559"/>
            <a:ext cx="4353356" cy="2677656"/>
          </a:xfrm>
          <a:prstGeom prst="rect">
            <a:avLst/>
          </a:prstGeom>
        </p:spPr>
        <p:txBody>
          <a:bodyPr wrap="square">
            <a:spAutoFit/>
          </a:bodyPr>
          <a:lstStyle/>
          <a:p>
            <a:pPr algn="ctr" fontAlgn="base"/>
            <a:r>
              <a:rPr lang="ru-RU" sz="1200" b="1" dirty="0" smtClean="0">
                <a:solidFill>
                  <a:srgbClr val="FF0000"/>
                </a:solidFill>
                <a:latin typeface="Times New Roman" panose="02020603050405020304" pitchFamily="18" charset="0"/>
                <a:cs typeface="Times New Roman" panose="02020603050405020304" pitchFamily="18" charset="0"/>
              </a:rPr>
              <a:t>ФӘТХЕТДИНОВ САЛАВАТ ЗӘКИ УЛЫ ПРИЗЫНА ИКЕНЧЕ ТАПКЫР РЕСПУБЛИКА ТУРНИРЫ ҮТКӘРЕЛДЕ.</a:t>
            </a:r>
            <a:endParaRPr lang="ru-RU" sz="1200" dirty="0" smtClean="0">
              <a:solidFill>
                <a:srgbClr val="FF0000"/>
              </a:solidFill>
              <a:latin typeface="Times New Roman" panose="02020603050405020304" pitchFamily="18" charset="0"/>
              <a:cs typeface="Times New Roman" panose="02020603050405020304" pitchFamily="18" charset="0"/>
            </a:endParaRPr>
          </a:p>
          <a:p>
            <a:pPr algn="just" fontAlgn="base">
              <a:spcAft>
                <a:spcPts val="0"/>
              </a:spcAft>
            </a:pPr>
            <a:r>
              <a:rPr lang="ru-RU" sz="1200" dirty="0">
                <a:solidFill>
                  <a:srgbClr val="000000"/>
                </a:solidFill>
                <a:latin typeface="Times New Roman" panose="02020603050405020304" pitchFamily="18" charset="0"/>
                <a:cs typeface="Times New Roman" panose="02020603050405020304" pitchFamily="18" charset="0"/>
              </a:rPr>
              <a:t> </a:t>
            </a:r>
            <a:r>
              <a:rPr lang="ru-RU" sz="1200" dirty="0" smtClean="0">
                <a:solidFill>
                  <a:srgbClr val="000000"/>
                </a:solidFill>
                <a:latin typeface="Times New Roman" panose="02020603050405020304" pitchFamily="18" charset="0"/>
                <a:cs typeface="Times New Roman" panose="02020603050405020304" pitchFamily="18" charset="0"/>
              </a:rPr>
              <a:t>       17-18</a:t>
            </a:r>
            <a:r>
              <a:rPr lang="ru-RU" sz="1200" dirty="0">
                <a:solidFill>
                  <a:srgbClr val="000000"/>
                </a:solidFill>
                <a:latin typeface="Times New Roman" panose="02020603050405020304" pitchFamily="18" charset="0"/>
                <a:cs typeface="Times New Roman" panose="02020603050405020304" pitchFamily="18" charset="0"/>
              </a:rPr>
              <a:t>  март </a:t>
            </a:r>
            <a:r>
              <a:rPr lang="ru-RU" sz="1200" dirty="0" err="1">
                <a:solidFill>
                  <a:srgbClr val="000000"/>
                </a:solidFill>
                <a:latin typeface="Times New Roman" panose="02020603050405020304" pitchFamily="18" charset="0"/>
                <a:cs typeface="Times New Roman" panose="02020603050405020304" pitchFamily="18" charset="0"/>
              </a:rPr>
              <a:t>көнне</a:t>
            </a:r>
            <a:r>
              <a:rPr lang="ru-RU" sz="1200" dirty="0">
                <a:solidFill>
                  <a:srgbClr val="000000"/>
                </a:solidFill>
                <a:latin typeface="Times New Roman" panose="02020603050405020304" pitchFamily="18" charset="0"/>
                <a:cs typeface="Times New Roman" panose="02020603050405020304" pitchFamily="18" charset="0"/>
              </a:rPr>
              <a:t> «Батыр» </a:t>
            </a:r>
            <a:r>
              <a:rPr lang="ru-RU" sz="1200" dirty="0" err="1">
                <a:solidFill>
                  <a:srgbClr val="000000"/>
                </a:solidFill>
                <a:latin typeface="Times New Roman" panose="02020603050405020304" pitchFamily="18" charset="0"/>
                <a:cs typeface="Times New Roman" panose="02020603050405020304" pitchFamily="18" charset="0"/>
              </a:rPr>
              <a:t>спорткомплексында</a:t>
            </a:r>
            <a:r>
              <a:rPr lang="ru-RU" sz="1200" dirty="0">
                <a:solidFill>
                  <a:srgbClr val="000000"/>
                </a:solidFill>
                <a:latin typeface="Times New Roman" panose="02020603050405020304" pitchFamily="18" charset="0"/>
                <a:cs typeface="Times New Roman" panose="02020603050405020304" pitchFamily="18" charset="0"/>
              </a:rPr>
              <a:t> 2001 </a:t>
            </a:r>
            <a:r>
              <a:rPr lang="ru-RU" sz="1200" dirty="0" err="1">
                <a:solidFill>
                  <a:srgbClr val="000000"/>
                </a:solidFill>
                <a:latin typeface="Times New Roman" panose="02020603050405020304" pitchFamily="18" charset="0"/>
                <a:cs typeface="Times New Roman" panose="02020603050405020304" pitchFamily="18" charset="0"/>
              </a:rPr>
              <a:t>нче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елгы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аннан</a:t>
            </a:r>
            <a:r>
              <a:rPr lang="ru-RU" sz="1200" dirty="0">
                <a:solidFill>
                  <a:srgbClr val="000000"/>
                </a:solidFill>
                <a:latin typeface="Times New Roman" panose="02020603050405020304" pitchFamily="18" charset="0"/>
                <a:cs typeface="Times New Roman" panose="02020603050405020304" pitchFamily="18" charset="0"/>
              </a:rPr>
              <a:t> да </a:t>
            </a:r>
            <a:r>
              <a:rPr lang="ru-RU" sz="1200" dirty="0" err="1">
                <a:solidFill>
                  <a:srgbClr val="000000"/>
                </a:solidFill>
                <a:latin typeface="Times New Roman" panose="02020603050405020304" pitchFamily="18" charset="0"/>
                <a:cs typeface="Times New Roman" panose="02020603050405020304" pitchFamily="18" charset="0"/>
              </a:rPr>
              <a:t>яшьрәк</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яшүсмерләр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арасында</a:t>
            </a:r>
            <a:r>
              <a:rPr lang="ru-RU" sz="1200" dirty="0">
                <a:solidFill>
                  <a:srgbClr val="000000"/>
                </a:solidFill>
                <a:latin typeface="Times New Roman" panose="02020603050405020304" pitchFamily="18" charset="0"/>
                <a:cs typeface="Times New Roman" panose="02020603050405020304" pitchFamily="18" charset="0"/>
              </a:rPr>
              <a:t> Татарстан </a:t>
            </a:r>
            <a:r>
              <a:rPr lang="ru-RU" sz="1200" dirty="0" err="1">
                <a:solidFill>
                  <a:srgbClr val="000000"/>
                </a:solidFill>
                <a:latin typeface="Times New Roman" panose="02020603050405020304" pitchFamily="18" charset="0"/>
                <a:cs typeface="Times New Roman" panose="02020603050405020304" pitchFamily="18" charset="0"/>
              </a:rPr>
              <a:t>Республикасы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халык</a:t>
            </a:r>
            <a:r>
              <a:rPr lang="ru-RU" sz="1200" dirty="0">
                <a:solidFill>
                  <a:srgbClr val="000000"/>
                </a:solidFill>
                <a:latin typeface="Times New Roman" panose="02020603050405020304" pitchFamily="18" charset="0"/>
                <a:cs typeface="Times New Roman" panose="02020603050405020304" pitchFamily="18" charset="0"/>
              </a:rPr>
              <a:t> артисты, Башкортостан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Россиянең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атказанган</a:t>
            </a:r>
            <a:r>
              <a:rPr lang="ru-RU" sz="1200" dirty="0">
                <a:solidFill>
                  <a:srgbClr val="000000"/>
                </a:solidFill>
                <a:latin typeface="Times New Roman" panose="02020603050405020304" pitchFamily="18" charset="0"/>
                <a:cs typeface="Times New Roman" panose="02020603050405020304" pitchFamily="18" charset="0"/>
              </a:rPr>
              <a:t> артисты, Муса </a:t>
            </a:r>
            <a:r>
              <a:rPr lang="ru-RU" sz="1200" dirty="0" err="1">
                <a:solidFill>
                  <a:srgbClr val="000000"/>
                </a:solidFill>
                <a:latin typeface="Times New Roman" panose="02020603050405020304" pitchFamily="18" charset="0"/>
                <a:cs typeface="Times New Roman" panose="02020603050405020304" pitchFamily="18" charset="0"/>
              </a:rPr>
              <a:t>Җәлил</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Габдулла</a:t>
            </a:r>
            <a:r>
              <a:rPr lang="ru-RU" sz="1200" dirty="0">
                <a:solidFill>
                  <a:srgbClr val="000000"/>
                </a:solidFill>
                <a:latin typeface="Times New Roman" panose="02020603050405020304" pitchFamily="18" charset="0"/>
                <a:cs typeface="Times New Roman" panose="02020603050405020304" pitchFamily="18" charset="0"/>
              </a:rPr>
              <a:t> Тукай </a:t>
            </a:r>
            <a:r>
              <a:rPr lang="ru-RU" sz="1200" dirty="0" err="1">
                <a:solidFill>
                  <a:srgbClr val="000000"/>
                </a:solidFill>
                <a:latin typeface="Times New Roman" panose="02020603050405020304" pitchFamily="18" charset="0"/>
                <a:cs typeface="Times New Roman" panose="02020603050405020304" pitchFamily="18" charset="0"/>
              </a:rPr>
              <a:t>премиясе</a:t>
            </a:r>
            <a:r>
              <a:rPr lang="ru-RU" sz="1200" dirty="0">
                <a:solidFill>
                  <a:srgbClr val="000000"/>
                </a:solidFill>
                <a:latin typeface="Times New Roman" panose="02020603050405020304" pitchFamily="18" charset="0"/>
                <a:cs typeface="Times New Roman" panose="02020603050405020304" pitchFamily="18" charset="0"/>
              </a:rPr>
              <a:t> лауреаты, автоспорт </a:t>
            </a:r>
            <a:r>
              <a:rPr lang="ru-RU" sz="1200" dirty="0" err="1">
                <a:solidFill>
                  <a:srgbClr val="000000"/>
                </a:solidFill>
                <a:latin typeface="Times New Roman" panose="02020603050405020304" pitchFamily="18" charset="0"/>
                <a:cs typeface="Times New Roman" panose="02020603050405020304" pitchFamily="18" charset="0"/>
              </a:rPr>
              <a:t>буенча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халыкара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класслы</a:t>
            </a:r>
            <a:r>
              <a:rPr lang="ru-RU" sz="1200" dirty="0">
                <a:solidFill>
                  <a:srgbClr val="000000"/>
                </a:solidFill>
                <a:latin typeface="Times New Roman" panose="02020603050405020304" pitchFamily="18" charset="0"/>
                <a:cs typeface="Times New Roman" panose="02020603050405020304" pitchFamily="18" charset="0"/>
              </a:rPr>
              <a:t> спорт </a:t>
            </a:r>
            <a:r>
              <a:rPr lang="ru-RU" sz="1200" dirty="0" err="1">
                <a:solidFill>
                  <a:srgbClr val="000000"/>
                </a:solidFill>
                <a:latin typeface="Times New Roman" panose="02020603050405020304" pitchFamily="18" charset="0"/>
                <a:cs typeface="Times New Roman" panose="02020603050405020304" pitchFamily="18" charset="0"/>
              </a:rPr>
              <a:t>остасы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Фәтхетдинов</a:t>
            </a:r>
            <a:r>
              <a:rPr lang="ru-RU" sz="1200" dirty="0">
                <a:solidFill>
                  <a:srgbClr val="000000"/>
                </a:solidFill>
                <a:latin typeface="Times New Roman" panose="02020603050405020304" pitchFamily="18" charset="0"/>
                <a:cs typeface="Times New Roman" panose="02020603050405020304" pitchFamily="18" charset="0"/>
              </a:rPr>
              <a:t> Салават </a:t>
            </a:r>
            <a:r>
              <a:rPr lang="ru-RU" sz="1200" dirty="0" err="1">
                <a:solidFill>
                  <a:srgbClr val="000000"/>
                </a:solidFill>
                <a:latin typeface="Times New Roman" panose="02020603050405020304" pitchFamily="18" charset="0"/>
                <a:cs typeface="Times New Roman" panose="02020603050405020304" pitchFamily="18" charset="0"/>
              </a:rPr>
              <a:t>Зәки</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улы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призына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икенче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тапкыр</a:t>
            </a:r>
            <a:r>
              <a:rPr lang="ru-RU" sz="1200" dirty="0">
                <a:solidFill>
                  <a:srgbClr val="000000"/>
                </a:solidFill>
                <a:latin typeface="Times New Roman" panose="02020603050405020304" pitchFamily="18" charset="0"/>
                <a:cs typeface="Times New Roman" panose="02020603050405020304" pitchFamily="18" charset="0"/>
              </a:rPr>
              <a:t> республика турниры </a:t>
            </a:r>
            <a:r>
              <a:rPr lang="ru-RU" sz="1200" dirty="0" err="1">
                <a:solidFill>
                  <a:srgbClr val="000000"/>
                </a:solidFill>
                <a:latin typeface="Times New Roman" panose="02020603050405020304" pitchFamily="18" charset="0"/>
                <a:cs typeface="Times New Roman" panose="02020603050405020304" pitchFamily="18" charset="0"/>
              </a:rPr>
              <a:t>үткәрелде</a:t>
            </a:r>
            <a:r>
              <a:rPr lang="ru-RU" sz="1200" dirty="0" smtClean="0">
                <a:solidFill>
                  <a:srgbClr val="000000"/>
                </a:solidFill>
                <a:latin typeface="Times New Roman" panose="02020603050405020304" pitchFamily="18" charset="0"/>
                <a:cs typeface="Times New Roman" panose="02020603050405020304" pitchFamily="18" charset="0"/>
              </a:rPr>
              <a:t>.</a:t>
            </a:r>
            <a:endParaRPr lang="ru-RU" sz="1200" dirty="0">
              <a:solidFill>
                <a:srgbClr val="000000"/>
              </a:solidFill>
              <a:latin typeface="Times New Roman" panose="02020603050405020304" pitchFamily="18" charset="0"/>
              <a:cs typeface="Times New Roman" panose="02020603050405020304" pitchFamily="18" charset="0"/>
            </a:endParaRPr>
          </a:p>
          <a:p>
            <a:pPr fontAlgn="base"/>
            <a:r>
              <a:rPr lang="ru-RU" sz="1200" dirty="0" err="1">
                <a:solidFill>
                  <a:srgbClr val="000000"/>
                </a:solidFill>
                <a:latin typeface="Times New Roman" panose="02020603050405020304" pitchFamily="18" charset="0"/>
                <a:cs typeface="Times New Roman" panose="02020603050405020304" pitchFamily="18" charset="0"/>
              </a:rPr>
              <a:t>Әлеге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турнирда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республикабызның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барлыгы</a:t>
            </a:r>
            <a:r>
              <a:rPr lang="ru-RU" sz="1200" dirty="0">
                <a:solidFill>
                  <a:srgbClr val="000000"/>
                </a:solidFill>
                <a:latin typeface="Times New Roman" panose="02020603050405020304" pitchFamily="18" charset="0"/>
                <a:cs typeface="Times New Roman" panose="02020603050405020304" pitchFamily="18" charset="0"/>
              </a:rPr>
              <a:t> 15 </a:t>
            </a:r>
            <a:r>
              <a:rPr lang="ru-RU" sz="1200" dirty="0" err="1">
                <a:solidFill>
                  <a:srgbClr val="000000"/>
                </a:solidFill>
                <a:latin typeface="Times New Roman" panose="02020603050405020304" pitchFamily="18" charset="0"/>
                <a:cs typeface="Times New Roman" panose="02020603050405020304" pitchFamily="18" charset="0"/>
              </a:rPr>
              <a:t>районыннан</a:t>
            </a:r>
            <a:r>
              <a:rPr lang="ru-RU" sz="1200" dirty="0">
                <a:solidFill>
                  <a:srgbClr val="000000"/>
                </a:solidFill>
                <a:latin typeface="Times New Roman" panose="02020603050405020304" pitchFamily="18" charset="0"/>
                <a:cs typeface="Times New Roman" panose="02020603050405020304" pitchFamily="18" charset="0"/>
              </a:rPr>
              <a:t> 18 команда, 228 </a:t>
            </a:r>
            <a:r>
              <a:rPr lang="ru-RU" sz="1200" dirty="0" err="1">
                <a:solidFill>
                  <a:srgbClr val="000000"/>
                </a:solidFill>
                <a:latin typeface="Times New Roman" panose="02020603050405020304" pitchFamily="18" charset="0"/>
                <a:cs typeface="Times New Roman" panose="02020603050405020304" pitchFamily="18" charset="0"/>
              </a:rPr>
              <a:t>яшь</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көрәшче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катнашты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Безнең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Шәтке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урта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мәктәбеннән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Мавлин</a:t>
            </a:r>
            <a:r>
              <a:rPr lang="ru-RU" sz="1200" dirty="0">
                <a:solidFill>
                  <a:srgbClr val="000000"/>
                </a:solidFill>
                <a:latin typeface="Times New Roman" panose="02020603050405020304" pitchFamily="18" charset="0"/>
                <a:cs typeface="Times New Roman" panose="02020603050405020304" pitchFamily="18" charset="0"/>
              </a:rPr>
              <a:t> Эмиль 60 кг </a:t>
            </a:r>
            <a:r>
              <a:rPr lang="ru-RU" sz="1200" dirty="0" err="1">
                <a:solidFill>
                  <a:srgbClr val="000000"/>
                </a:solidFill>
                <a:latin typeface="Times New Roman" panose="02020603050405020304" pitchFamily="18" charset="0"/>
                <a:cs typeface="Times New Roman" panose="02020603050405020304" pitchFamily="18" charset="0"/>
              </a:rPr>
              <a:t>егетләр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арасыннан</a:t>
            </a:r>
            <a:r>
              <a:rPr lang="ru-RU" sz="1200" dirty="0">
                <a:solidFill>
                  <a:srgbClr val="000000"/>
                </a:solidFill>
                <a:latin typeface="Times New Roman" panose="02020603050405020304" pitchFamily="18" charset="0"/>
                <a:cs typeface="Times New Roman" panose="02020603050405020304" pitchFamily="18" charset="0"/>
              </a:rPr>
              <a:t> 1 </a:t>
            </a:r>
            <a:r>
              <a:rPr lang="ru-RU" sz="1200" dirty="0" err="1">
                <a:solidFill>
                  <a:srgbClr val="000000"/>
                </a:solidFill>
                <a:latin typeface="Times New Roman" panose="02020603050405020304" pitchFamily="18" charset="0"/>
                <a:cs typeface="Times New Roman" panose="02020603050405020304" pitchFamily="18" charset="0"/>
              </a:rPr>
              <a:t>нче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урынны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яулады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Аны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әлеге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җиңүе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белән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котлыйбыз</a:t>
            </a:r>
            <a:r>
              <a:rPr lang="ru-RU" sz="1200" dirty="0">
                <a:solidFill>
                  <a:srgbClr val="000000"/>
                </a:solidFill>
                <a:latin typeface="Times New Roman" panose="02020603050405020304" pitchFamily="18" charset="0"/>
                <a:cs typeface="Times New Roman" panose="02020603050405020304" pitchFamily="18" charset="0"/>
              </a:rPr>
              <a:t>. </a:t>
            </a:r>
            <a:endParaRPr lang="ru-RU" sz="1200" b="0" i="0" dirty="0">
              <a:solidFill>
                <a:srgbClr val="000000"/>
              </a:solidFill>
              <a:effectLst/>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a:stretch>
            <a:fillRect/>
          </a:stretch>
        </p:blipFill>
        <p:spPr>
          <a:xfrm>
            <a:off x="172360" y="2132149"/>
            <a:ext cx="2337270" cy="15404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Прямоугольник 6"/>
          <p:cNvSpPr/>
          <p:nvPr/>
        </p:nvSpPr>
        <p:spPr>
          <a:xfrm>
            <a:off x="-66417" y="4174656"/>
            <a:ext cx="4753948" cy="1200329"/>
          </a:xfrm>
          <a:prstGeom prst="rect">
            <a:avLst/>
          </a:prstGeom>
        </p:spPr>
        <p:txBody>
          <a:bodyPr wrap="square">
            <a:spAutoFit/>
          </a:bodyPr>
          <a:lstStyle/>
          <a:p>
            <a:pPr algn="ctr" fontAlgn="base"/>
            <a:r>
              <a:rPr lang="ru-RU" sz="1200" b="1" dirty="0" smtClean="0">
                <a:solidFill>
                  <a:srgbClr val="7030A0"/>
                </a:solidFill>
                <a:latin typeface="Times New Roman" panose="02020603050405020304" pitchFamily="18" charset="0"/>
                <a:cs typeface="Times New Roman" panose="02020603050405020304" pitchFamily="18" charset="0"/>
              </a:rPr>
              <a:t>БЕЗНЕКЕЛӘР ИКЕНЧЕ.</a:t>
            </a: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a:solidFill>
                  <a:srgbClr val="000000"/>
                </a:solidFill>
                <a:latin typeface="Times New Roman" panose="02020603050405020304" pitchFamily="18" charset="0"/>
                <a:cs typeface="Times New Roman" panose="02020603050405020304" pitchFamily="18" charset="0"/>
              </a:rPr>
              <a:t>25 </a:t>
            </a:r>
            <a:r>
              <a:rPr lang="ru-RU" sz="1200" dirty="0" err="1">
                <a:solidFill>
                  <a:srgbClr val="000000"/>
                </a:solidFill>
                <a:latin typeface="Times New Roman" panose="02020603050405020304" pitchFamily="18" charset="0"/>
                <a:cs typeface="Times New Roman" panose="02020603050405020304" pitchFamily="18" charset="0"/>
              </a:rPr>
              <a:t>нче</a:t>
            </a:r>
            <a:r>
              <a:rPr lang="ru-RU" sz="1200" dirty="0">
                <a:solidFill>
                  <a:srgbClr val="000000"/>
                </a:solidFill>
                <a:latin typeface="Times New Roman" panose="02020603050405020304" pitchFamily="18" charset="0"/>
                <a:cs typeface="Times New Roman" panose="02020603050405020304" pitchFamily="18" charset="0"/>
              </a:rPr>
              <a:t> март </a:t>
            </a:r>
            <a:r>
              <a:rPr lang="ru-RU" sz="1200" dirty="0" err="1">
                <a:solidFill>
                  <a:srgbClr val="000000"/>
                </a:solidFill>
                <a:latin typeface="Times New Roman" panose="02020603050405020304" pitchFamily="18" charset="0"/>
                <a:cs typeface="Times New Roman" panose="02020603050405020304" pitchFamily="18" charset="0"/>
              </a:rPr>
              <a:t>көнне</a:t>
            </a:r>
            <a:r>
              <a:rPr lang="ru-RU" sz="1200" dirty="0">
                <a:solidFill>
                  <a:srgbClr val="000000"/>
                </a:solidFill>
                <a:latin typeface="Times New Roman" panose="02020603050405020304" pitchFamily="18" charset="0"/>
                <a:cs typeface="Times New Roman" panose="02020603050405020304" pitchFamily="18" charset="0"/>
              </a:rPr>
              <a:t> Арча районы </a:t>
            </a:r>
            <a:r>
              <a:rPr lang="ru-RU" sz="1200" dirty="0" err="1">
                <a:solidFill>
                  <a:srgbClr val="000000"/>
                </a:solidFill>
                <a:latin typeface="Times New Roman" panose="02020603050405020304" pitchFamily="18" charset="0"/>
                <a:cs typeface="Times New Roman" panose="02020603050405020304" pitchFamily="18" charset="0"/>
              </a:rPr>
              <a:t>Кенәр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авылында</a:t>
            </a:r>
            <a:r>
              <a:rPr lang="ru-RU" sz="1200" dirty="0">
                <a:solidFill>
                  <a:srgbClr val="000000"/>
                </a:solidFill>
                <a:latin typeface="Times New Roman" panose="02020603050405020304" pitchFamily="18" charset="0"/>
                <a:cs typeface="Times New Roman" panose="02020603050405020304" pitchFamily="18" charset="0"/>
              </a:rPr>
              <a:t> волейбол </a:t>
            </a:r>
            <a:r>
              <a:rPr lang="ru-RU" sz="1200" dirty="0" err="1">
                <a:solidFill>
                  <a:srgbClr val="000000"/>
                </a:solidFill>
                <a:latin typeface="Times New Roman" panose="02020603050405020304" pitchFamily="18" charset="0"/>
                <a:cs typeface="Times New Roman" panose="02020603050405020304" pitchFamily="18" charset="0"/>
              </a:rPr>
              <a:t>ярышлары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булып</a:t>
            </a:r>
            <a:r>
              <a:rPr lang="ru-RU" sz="1200" dirty="0">
                <a:solidFill>
                  <a:srgbClr val="000000"/>
                </a:solidFill>
                <a:latin typeface="Times New Roman" panose="02020603050405020304" pitchFamily="18" charset="0"/>
                <a:cs typeface="Times New Roman" panose="02020603050405020304" pitchFamily="18" charset="0"/>
              </a:rPr>
              <a:t> узды.  </a:t>
            </a:r>
            <a:r>
              <a:rPr lang="ru-RU" sz="1200" dirty="0" err="1">
                <a:solidFill>
                  <a:srgbClr val="000000"/>
                </a:solidFill>
                <a:latin typeface="Times New Roman" panose="02020603050405020304" pitchFamily="18" charset="0"/>
                <a:cs typeface="Times New Roman" panose="02020603050405020304" pitchFamily="18" charset="0"/>
              </a:rPr>
              <a:t>Теләченең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җыелма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командасы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составында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безнең</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мәктәптән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дә</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кызлар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катнашты</a:t>
            </a:r>
            <a:r>
              <a:rPr lang="ru-RU" sz="1200" dirty="0">
                <a:solidFill>
                  <a:srgbClr val="000000"/>
                </a:solidFill>
                <a:latin typeface="Times New Roman" panose="02020603050405020304" pitchFamily="18" charset="0"/>
                <a:cs typeface="Times New Roman" panose="02020603050405020304" pitchFamily="18" charset="0"/>
              </a:rPr>
              <a:t>. 6 команда </a:t>
            </a:r>
            <a:r>
              <a:rPr lang="ru-RU" sz="1200" dirty="0" err="1">
                <a:solidFill>
                  <a:srgbClr val="000000"/>
                </a:solidFill>
                <a:latin typeface="Times New Roman" panose="02020603050405020304" pitchFamily="18" charset="0"/>
                <a:cs typeface="Times New Roman" panose="02020603050405020304" pitchFamily="18" charset="0"/>
              </a:rPr>
              <a:t>арасыннан</a:t>
            </a:r>
            <a:r>
              <a:rPr lang="ru-RU" sz="1200" dirty="0">
                <a:solidFill>
                  <a:srgbClr val="000000"/>
                </a:solidFill>
                <a:latin typeface="Times New Roman" panose="02020603050405020304" pitchFamily="18" charset="0"/>
                <a:cs typeface="Times New Roman" panose="02020603050405020304" pitchFamily="18" charset="0"/>
              </a:rPr>
              <a:t> 2 </a:t>
            </a:r>
            <a:r>
              <a:rPr lang="ru-RU" sz="1200" dirty="0" err="1">
                <a:solidFill>
                  <a:srgbClr val="000000"/>
                </a:solidFill>
                <a:latin typeface="Times New Roman" panose="02020603050405020304" pitchFamily="18" charset="0"/>
                <a:cs typeface="Times New Roman" panose="02020603050405020304" pitchFamily="18" charset="0"/>
              </a:rPr>
              <a:t>урынны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яулап</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кайттылар</a:t>
            </a:r>
            <a:r>
              <a:rPr lang="ru-RU" sz="1200" dirty="0">
                <a:solidFill>
                  <a:srgbClr val="000000"/>
                </a:solidFill>
                <a:latin typeface="Times New Roman" panose="02020603050405020304" pitchFamily="18" charset="0"/>
                <a:cs typeface="Times New Roman" panose="02020603050405020304" pitchFamily="18" charset="0"/>
              </a:rPr>
              <a:t>. </a:t>
            </a:r>
            <a:endParaRPr lang="ru-RU" sz="1200" b="0" i="0" dirty="0">
              <a:solidFill>
                <a:srgbClr val="000000"/>
              </a:solidFill>
              <a:effectLst/>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4"/>
          <a:stretch>
            <a:fillRect/>
          </a:stretch>
        </p:blipFill>
        <p:spPr>
          <a:xfrm>
            <a:off x="4751785" y="4174653"/>
            <a:ext cx="1913744" cy="1261331"/>
          </a:xfrm>
          <a:prstGeom prst="rect">
            <a:avLst/>
          </a:prstGeom>
          <a:ln>
            <a:noFill/>
          </a:ln>
          <a:effectLst>
            <a:softEdge rad="112500"/>
          </a:effectLst>
        </p:spPr>
      </p:pic>
      <p:sp>
        <p:nvSpPr>
          <p:cNvPr id="9" name="Прямоугольник 8"/>
          <p:cNvSpPr/>
          <p:nvPr/>
        </p:nvSpPr>
        <p:spPr>
          <a:xfrm>
            <a:off x="2189863" y="5204908"/>
            <a:ext cx="4607150" cy="1938992"/>
          </a:xfrm>
          <a:prstGeom prst="rect">
            <a:avLst/>
          </a:prstGeom>
        </p:spPr>
        <p:txBody>
          <a:bodyPr wrap="square">
            <a:spAutoFit/>
          </a:bodyPr>
          <a:lstStyle/>
          <a:p>
            <a:pPr algn="ctr" fontAlgn="base"/>
            <a:r>
              <a:rPr lang="ru-RU" sz="1200" b="1" i="1" u="sng" dirty="0" smtClean="0">
                <a:solidFill>
                  <a:srgbClr val="FF3399"/>
                </a:solidFill>
                <a:latin typeface="Times New Roman" panose="02020603050405020304" pitchFamily="18" charset="0"/>
                <a:cs typeface="Times New Roman" panose="02020603050405020304" pitchFamily="18" charset="0"/>
              </a:rPr>
              <a:t>КУЛ КӨРӘШЕ ЯРЫШЫ</a:t>
            </a:r>
            <a:r>
              <a:rPr lang="ru-RU" sz="1200" dirty="0" smtClean="0">
                <a:solidFill>
                  <a:srgbClr val="FF3399"/>
                </a:solidFill>
                <a:latin typeface="Times New Roman" panose="02020603050405020304" pitchFamily="18" charset="0"/>
                <a:cs typeface="Times New Roman" panose="02020603050405020304" pitchFamily="18" charset="0"/>
              </a:rPr>
              <a:t>. </a:t>
            </a:r>
            <a:r>
              <a:rPr lang="ru-RU" sz="1200" dirty="0">
                <a:solidFill>
                  <a:srgbClr val="FF3399"/>
                </a:solidFill>
                <a:latin typeface="Times New Roman" panose="02020603050405020304" pitchFamily="18" charset="0"/>
                <a:cs typeface="Times New Roman" panose="02020603050405020304" pitchFamily="18" charset="0"/>
              </a:rPr>
              <a:t/>
            </a:r>
            <a:br>
              <a:rPr lang="ru-RU" sz="1200" dirty="0">
                <a:solidFill>
                  <a:srgbClr val="FF3399"/>
                </a:solidFill>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a:solidFill>
                  <a:srgbClr val="000000"/>
                </a:solidFill>
                <a:latin typeface="Times New Roman" panose="02020603050405020304" pitchFamily="18" charset="0"/>
                <a:cs typeface="Times New Roman" panose="02020603050405020304" pitchFamily="18" charset="0"/>
              </a:rPr>
              <a:t>31 март </a:t>
            </a:r>
            <a:r>
              <a:rPr lang="ru-RU" sz="1200" dirty="0" err="1">
                <a:solidFill>
                  <a:srgbClr val="000000"/>
                </a:solidFill>
                <a:latin typeface="Times New Roman" panose="02020603050405020304" pitchFamily="18" charset="0"/>
                <a:cs typeface="Times New Roman" panose="02020603050405020304" pitchFamily="18" charset="0"/>
              </a:rPr>
              <a:t>көнне</a:t>
            </a:r>
            <a:r>
              <a:rPr lang="ru-RU" sz="1200" dirty="0">
                <a:solidFill>
                  <a:srgbClr val="000000"/>
                </a:solidFill>
                <a:latin typeface="Times New Roman" panose="02020603050405020304" pitchFamily="18" charset="0"/>
                <a:cs typeface="Times New Roman" panose="02020603050405020304" pitchFamily="18" charset="0"/>
              </a:rPr>
              <a:t> “Батыр” </a:t>
            </a:r>
            <a:r>
              <a:rPr lang="ru-RU" sz="1200" dirty="0" err="1">
                <a:solidFill>
                  <a:srgbClr val="000000"/>
                </a:solidFill>
                <a:latin typeface="Times New Roman" panose="02020603050405020304" pitchFamily="18" charset="0"/>
                <a:cs typeface="Times New Roman" panose="02020603050405020304" pitchFamily="18" charset="0"/>
              </a:rPr>
              <a:t>спорткомплексында</a:t>
            </a:r>
            <a:r>
              <a:rPr lang="ru-RU" sz="1200" dirty="0">
                <a:solidFill>
                  <a:srgbClr val="000000"/>
                </a:solidFill>
                <a:latin typeface="Times New Roman" panose="02020603050405020304" pitchFamily="18" charset="0"/>
                <a:cs typeface="Times New Roman" panose="02020603050405020304" pitchFamily="18" charset="0"/>
              </a:rPr>
              <a:t>  2003-2005 </a:t>
            </a:r>
            <a:r>
              <a:rPr lang="ru-RU" sz="1200" dirty="0" err="1">
                <a:solidFill>
                  <a:srgbClr val="000000"/>
                </a:solidFill>
                <a:latin typeface="Times New Roman" panose="02020603050405020304" pitchFamily="18" charset="0"/>
                <a:cs typeface="Times New Roman" panose="02020603050405020304" pitchFamily="18" charset="0"/>
              </a:rPr>
              <a:t>нче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елда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туган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малайлар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кызлар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арасында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армспорт</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ярышы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үткәрелде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Әлеге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ярышта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Шәтке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урта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мәктәбе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укучылары</a:t>
            </a:r>
            <a:r>
              <a:rPr lang="ru-RU" sz="1200" dirty="0">
                <a:solidFill>
                  <a:srgbClr val="000000"/>
                </a:solidFill>
                <a:latin typeface="Times New Roman" panose="02020603050405020304" pitchFamily="18" charset="0"/>
                <a:cs typeface="Times New Roman" panose="02020603050405020304" pitchFamily="18" charset="0"/>
              </a:rPr>
              <a:t> да </a:t>
            </a:r>
            <a:r>
              <a:rPr lang="ru-RU" sz="1200" dirty="0" err="1">
                <a:solidFill>
                  <a:srgbClr val="000000"/>
                </a:solidFill>
                <a:latin typeface="Times New Roman" panose="02020603050405020304" pitchFamily="18" charset="0"/>
                <a:cs typeface="Times New Roman" panose="02020603050405020304" pitchFamily="18" charset="0"/>
              </a:rPr>
              <a:t>көч</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сынаштылар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призлы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урыннар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яуладылар</a:t>
            </a:r>
            <a:r>
              <a:rPr lang="ru-RU" sz="1200" dirty="0">
                <a:solidFill>
                  <a:srgbClr val="000000"/>
                </a:solidFill>
                <a:latin typeface="Times New Roman" panose="02020603050405020304" pitchFamily="18" charset="0"/>
                <a:cs typeface="Times New Roman" panose="02020603050405020304" pitchFamily="18" charset="0"/>
              </a:rPr>
              <a:t>: 9 </a:t>
            </a:r>
            <a:r>
              <a:rPr lang="ru-RU" sz="1200" dirty="0" err="1">
                <a:solidFill>
                  <a:srgbClr val="000000"/>
                </a:solidFill>
                <a:latin typeface="Times New Roman" panose="02020603050405020304" pitchFamily="18" charset="0"/>
                <a:cs typeface="Times New Roman" panose="02020603050405020304" pitchFamily="18" charset="0"/>
              </a:rPr>
              <a:t>нчы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сыйныф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Абзалилов</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Иршат</a:t>
            </a:r>
            <a:r>
              <a:rPr lang="ru-RU" sz="1200" dirty="0">
                <a:solidFill>
                  <a:srgbClr val="000000"/>
                </a:solidFill>
                <a:latin typeface="Times New Roman" panose="02020603050405020304" pitchFamily="18" charset="0"/>
                <a:cs typeface="Times New Roman" panose="02020603050405020304" pitchFamily="18" charset="0"/>
              </a:rPr>
              <a:t>  – 1 </a:t>
            </a:r>
            <a:r>
              <a:rPr lang="ru-RU" sz="1200" dirty="0" err="1">
                <a:solidFill>
                  <a:srgbClr val="000000"/>
                </a:solidFill>
                <a:latin typeface="Times New Roman" panose="02020603050405020304" pitchFamily="18" charset="0"/>
                <a:cs typeface="Times New Roman" panose="02020603050405020304" pitchFamily="18" charset="0"/>
              </a:rPr>
              <a:t>урын</a:t>
            </a:r>
            <a:r>
              <a:rPr lang="ru-RU" sz="1200" dirty="0">
                <a:solidFill>
                  <a:srgbClr val="000000"/>
                </a:solidFill>
                <a:latin typeface="Times New Roman" panose="02020603050405020304" pitchFamily="18" charset="0"/>
                <a:cs typeface="Times New Roman" panose="02020603050405020304" pitchFamily="18" charset="0"/>
              </a:rPr>
              <a:t>, 10 </a:t>
            </a:r>
            <a:r>
              <a:rPr lang="ru-RU" sz="1200" dirty="0" err="1">
                <a:solidFill>
                  <a:srgbClr val="000000"/>
                </a:solidFill>
                <a:latin typeface="Times New Roman" panose="02020603050405020304" pitchFamily="18" charset="0"/>
                <a:cs typeface="Times New Roman" panose="02020603050405020304" pitchFamily="18" charset="0"/>
              </a:rPr>
              <a:t>нчы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сыйныф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Кыямов</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Риназ</a:t>
            </a:r>
            <a:r>
              <a:rPr lang="ru-RU" sz="1200" dirty="0">
                <a:solidFill>
                  <a:srgbClr val="000000"/>
                </a:solidFill>
                <a:latin typeface="Times New Roman" panose="02020603050405020304" pitchFamily="18" charset="0"/>
                <a:cs typeface="Times New Roman" panose="02020603050405020304" pitchFamily="18" charset="0"/>
              </a:rPr>
              <a:t> – 1 </a:t>
            </a:r>
            <a:r>
              <a:rPr lang="ru-RU" sz="1200" dirty="0" err="1">
                <a:solidFill>
                  <a:srgbClr val="000000"/>
                </a:solidFill>
                <a:latin typeface="Times New Roman" panose="02020603050405020304" pitchFamily="18" charset="0"/>
                <a:cs typeface="Times New Roman" panose="02020603050405020304" pitchFamily="18" charset="0"/>
              </a:rPr>
              <a:t>урын</a:t>
            </a:r>
            <a:r>
              <a:rPr lang="ru-RU" sz="1200" dirty="0">
                <a:solidFill>
                  <a:srgbClr val="000000"/>
                </a:solidFill>
                <a:latin typeface="Times New Roman" panose="02020603050405020304" pitchFamily="18" charset="0"/>
                <a:cs typeface="Times New Roman" panose="02020603050405020304" pitchFamily="18" charset="0"/>
              </a:rPr>
              <a:t>, 9 </a:t>
            </a:r>
            <a:r>
              <a:rPr lang="ru-RU" sz="1200" dirty="0" err="1">
                <a:solidFill>
                  <a:srgbClr val="000000"/>
                </a:solidFill>
                <a:latin typeface="Times New Roman" panose="02020603050405020304" pitchFamily="18" charset="0"/>
                <a:cs typeface="Times New Roman" panose="02020603050405020304" pitchFamily="18" charset="0"/>
              </a:rPr>
              <a:t>нчы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сыйныф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Габдрахманов</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Азат</a:t>
            </a:r>
            <a:r>
              <a:rPr lang="ru-RU" sz="1200" dirty="0">
                <a:solidFill>
                  <a:srgbClr val="000000"/>
                </a:solidFill>
                <a:latin typeface="Times New Roman" panose="02020603050405020304" pitchFamily="18" charset="0"/>
                <a:cs typeface="Times New Roman" panose="02020603050405020304" pitchFamily="18" charset="0"/>
              </a:rPr>
              <a:t> – 3 </a:t>
            </a:r>
            <a:r>
              <a:rPr lang="ru-RU" sz="1200" dirty="0" err="1">
                <a:solidFill>
                  <a:srgbClr val="000000"/>
                </a:solidFill>
                <a:latin typeface="Times New Roman" panose="02020603050405020304" pitchFamily="18" charset="0"/>
                <a:cs typeface="Times New Roman" panose="02020603050405020304" pitchFamily="18" charset="0"/>
              </a:rPr>
              <a:t>урын</a:t>
            </a:r>
            <a:r>
              <a:rPr lang="ru-RU" sz="1200" dirty="0">
                <a:solidFill>
                  <a:srgbClr val="000000"/>
                </a:solidFill>
                <a:latin typeface="Times New Roman" panose="02020603050405020304" pitchFamily="18" charset="0"/>
                <a:cs typeface="Times New Roman" panose="02020603050405020304" pitchFamily="18" charset="0"/>
              </a:rPr>
              <a:t>,  10 </a:t>
            </a:r>
            <a:r>
              <a:rPr lang="ru-RU" sz="1200" dirty="0" err="1">
                <a:solidFill>
                  <a:srgbClr val="000000"/>
                </a:solidFill>
                <a:latin typeface="Times New Roman" panose="02020603050405020304" pitchFamily="18" charset="0"/>
                <a:cs typeface="Times New Roman" panose="02020603050405020304" pitchFamily="18" charset="0"/>
              </a:rPr>
              <a:t>сыйныф</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Мавлина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Зәлия</a:t>
            </a:r>
            <a:r>
              <a:rPr lang="ru-RU" sz="1200" dirty="0">
                <a:solidFill>
                  <a:srgbClr val="000000"/>
                </a:solidFill>
                <a:latin typeface="Times New Roman" panose="02020603050405020304" pitchFamily="18" charset="0"/>
                <a:cs typeface="Times New Roman" panose="02020603050405020304" pitchFamily="18" charset="0"/>
              </a:rPr>
              <a:t> – 3 </a:t>
            </a:r>
            <a:r>
              <a:rPr lang="ru-RU" sz="1200" dirty="0" err="1">
                <a:solidFill>
                  <a:srgbClr val="000000"/>
                </a:solidFill>
                <a:latin typeface="Times New Roman" panose="02020603050405020304" pitchFamily="18" charset="0"/>
                <a:cs typeface="Times New Roman" panose="02020603050405020304" pitchFamily="18" charset="0"/>
              </a:rPr>
              <a:t>урын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Укучыларыбызны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котлыйбыз</a:t>
            </a:r>
            <a:r>
              <a:rPr lang="ru-RU" sz="1200" dirty="0">
                <a:solidFill>
                  <a:srgbClr val="000000"/>
                </a:solidFill>
                <a:latin typeface="Times New Roman" panose="02020603050405020304" pitchFamily="18" charset="0"/>
                <a:cs typeface="Times New Roman" panose="02020603050405020304" pitchFamily="18" charset="0"/>
              </a:rPr>
              <a:t>.</a:t>
            </a:r>
            <a:endParaRPr lang="ru-RU" sz="1200" b="0" i="0" dirty="0">
              <a:solidFill>
                <a:srgbClr val="000000"/>
              </a:solidFill>
              <a:effectLst/>
              <a:latin typeface="Times New Roman" panose="02020603050405020304" pitchFamily="18" charset="0"/>
              <a:cs typeface="Times New Roman" panose="02020603050405020304" pitchFamily="18" charset="0"/>
            </a:endParaRPr>
          </a:p>
        </p:txBody>
      </p:sp>
      <p:pic>
        <p:nvPicPr>
          <p:cNvPr id="10" name="Рисунок 9"/>
          <p:cNvPicPr>
            <a:picLocks noChangeAspect="1"/>
          </p:cNvPicPr>
          <p:nvPr/>
        </p:nvPicPr>
        <p:blipFill>
          <a:blip r:embed="rId5"/>
          <a:stretch>
            <a:fillRect/>
          </a:stretch>
        </p:blipFill>
        <p:spPr>
          <a:xfrm>
            <a:off x="106758" y="5349107"/>
            <a:ext cx="1951620" cy="12862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Прямоугольник 11"/>
          <p:cNvSpPr/>
          <p:nvPr/>
        </p:nvSpPr>
        <p:spPr>
          <a:xfrm>
            <a:off x="25835" y="7230430"/>
            <a:ext cx="6832167" cy="1754326"/>
          </a:xfrm>
          <a:prstGeom prst="rect">
            <a:avLst/>
          </a:prstGeom>
        </p:spPr>
        <p:txBody>
          <a:bodyPr wrap="square">
            <a:spAutoFit/>
          </a:bodyPr>
          <a:lstStyle/>
          <a:p>
            <a:pPr algn="just" fontAlgn="base"/>
            <a:r>
              <a:rPr lang="ru-RU" sz="1200" b="1" i="1" dirty="0" smtClean="0">
                <a:solidFill>
                  <a:srgbClr val="003399"/>
                </a:solidFill>
                <a:latin typeface="Times New Roman" panose="02020603050405020304" pitchFamily="18" charset="0"/>
                <a:cs typeface="Times New Roman" panose="02020603050405020304" pitchFamily="18" charset="0"/>
              </a:rPr>
              <a:t>СӘГЫЙТ ГЫЙНИЯТУЛЛИН ПРИЗЫНА КӨРӘШ.</a:t>
            </a: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r>
              <a:rPr lang="ru-RU" sz="1200" dirty="0">
                <a:solidFill>
                  <a:srgbClr val="000000"/>
                </a:solidFill>
                <a:latin typeface="Times New Roman" panose="02020603050405020304" pitchFamily="18" charset="0"/>
                <a:cs typeface="Times New Roman" panose="02020603050405020304" pitchFamily="18" charset="0"/>
              </a:rPr>
              <a:t>7 апрель </a:t>
            </a:r>
            <a:r>
              <a:rPr lang="ru-RU" sz="1200" dirty="0" err="1">
                <a:solidFill>
                  <a:srgbClr val="000000"/>
                </a:solidFill>
                <a:latin typeface="Times New Roman" panose="02020603050405020304" pitchFamily="18" charset="0"/>
                <a:cs typeface="Times New Roman" panose="02020603050405020304" pitchFamily="18" charset="0"/>
              </a:rPr>
              <a:t>көнне</a:t>
            </a:r>
            <a:r>
              <a:rPr lang="ru-RU" sz="1200" dirty="0">
                <a:solidFill>
                  <a:srgbClr val="000000"/>
                </a:solidFill>
                <a:latin typeface="Times New Roman" panose="02020603050405020304" pitchFamily="18" charset="0"/>
                <a:cs typeface="Times New Roman" panose="02020603050405020304" pitchFamily="18" charset="0"/>
              </a:rPr>
              <a:t> «Батыр» спорт </a:t>
            </a:r>
            <a:r>
              <a:rPr lang="ru-RU" sz="1200" dirty="0" err="1">
                <a:solidFill>
                  <a:srgbClr val="000000"/>
                </a:solidFill>
                <a:latin typeface="Times New Roman" panose="02020603050405020304" pitchFamily="18" charset="0"/>
                <a:cs typeface="Times New Roman" panose="02020603050405020304" pitchFamily="18" charset="0"/>
              </a:rPr>
              <a:t>комплексында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Теләче</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балалар-яшүсмерләр</a:t>
            </a:r>
            <a:r>
              <a:rPr lang="ru-RU" sz="1200" dirty="0">
                <a:solidFill>
                  <a:srgbClr val="000000"/>
                </a:solidFill>
                <a:latin typeface="Times New Roman" panose="02020603050405020304" pitchFamily="18" charset="0"/>
                <a:cs typeface="Times New Roman" panose="02020603050405020304" pitchFamily="18" charset="0"/>
              </a:rPr>
              <a:t> спорт </a:t>
            </a:r>
            <a:r>
              <a:rPr lang="ru-RU" sz="1200" dirty="0" err="1">
                <a:solidFill>
                  <a:srgbClr val="000000"/>
                </a:solidFill>
                <a:latin typeface="Times New Roman" panose="02020603050405020304" pitchFamily="18" charset="0"/>
                <a:cs typeface="Times New Roman" panose="02020603050405020304" pitchFamily="18" charset="0"/>
              </a:rPr>
              <a:t>мәктәбе</a:t>
            </a:r>
            <a:r>
              <a:rPr lang="ru-RU" sz="1200" dirty="0">
                <a:solidFill>
                  <a:srgbClr val="000000"/>
                </a:solidFill>
                <a:latin typeface="Times New Roman" panose="02020603050405020304" pitchFamily="18" charset="0"/>
                <a:cs typeface="Times New Roman" panose="02020603050405020304" pitchFamily="18" charset="0"/>
              </a:rPr>
              <a:t> 2001нче </a:t>
            </a:r>
            <a:r>
              <a:rPr lang="ru-RU" sz="1200" dirty="0" err="1">
                <a:solidFill>
                  <a:srgbClr val="000000"/>
                </a:solidFill>
                <a:latin typeface="Times New Roman" panose="02020603050405020304" pitchFamily="18" charset="0"/>
                <a:cs typeface="Times New Roman" panose="02020603050405020304" pitchFamily="18" charset="0"/>
              </a:rPr>
              <a:t>елда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туган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һәм</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аннан</a:t>
            </a:r>
            <a:r>
              <a:rPr lang="ru-RU" sz="1200" dirty="0">
                <a:solidFill>
                  <a:srgbClr val="000000"/>
                </a:solidFill>
                <a:latin typeface="Times New Roman" panose="02020603050405020304" pitchFamily="18" charset="0"/>
                <a:cs typeface="Times New Roman" panose="02020603050405020304" pitchFamily="18" charset="0"/>
              </a:rPr>
              <a:t> да </a:t>
            </a:r>
            <a:r>
              <a:rPr lang="ru-RU" sz="1200" dirty="0" err="1">
                <a:solidFill>
                  <a:srgbClr val="000000"/>
                </a:solidFill>
                <a:latin typeface="Times New Roman" panose="02020603050405020304" pitchFamily="18" charset="0"/>
                <a:cs typeface="Times New Roman" panose="02020603050405020304" pitchFamily="18" charset="0"/>
              </a:rPr>
              <a:t>яшьрәк</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егетләр</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арасында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РСФСРның</a:t>
            </a:r>
            <a:r>
              <a:rPr lang="ru-RU" sz="1200" dirty="0">
                <a:solidFill>
                  <a:srgbClr val="000000"/>
                </a:solidFill>
                <a:latin typeface="Times New Roman" panose="02020603050405020304" pitchFamily="18" charset="0"/>
                <a:cs typeface="Times New Roman" panose="02020603050405020304" pitchFamily="18" charset="0"/>
              </a:rPr>
              <a:t> спорт </a:t>
            </a:r>
            <a:r>
              <a:rPr lang="ru-RU" sz="1200" dirty="0" err="1">
                <a:solidFill>
                  <a:srgbClr val="000000"/>
                </a:solidFill>
                <a:latin typeface="Times New Roman" panose="02020603050405020304" pitchFamily="18" charset="0"/>
                <a:cs typeface="Times New Roman" panose="02020603050405020304" pitchFamily="18" charset="0"/>
              </a:rPr>
              <a:t>остасы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Сәгыйт</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Гыйниятуллин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призына</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көрәш</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буенча</a:t>
            </a:r>
            <a:r>
              <a:rPr lang="ru-RU" sz="1200" dirty="0">
                <a:solidFill>
                  <a:srgbClr val="000000"/>
                </a:solidFill>
                <a:latin typeface="Times New Roman" panose="02020603050405020304" pitchFamily="18" charset="0"/>
                <a:cs typeface="Times New Roman" panose="02020603050405020304" pitchFamily="18" charset="0"/>
              </a:rPr>
              <a:t> 23 </a:t>
            </a:r>
            <a:r>
              <a:rPr lang="ru-RU" sz="1200" dirty="0" err="1">
                <a:solidFill>
                  <a:srgbClr val="000000"/>
                </a:solidFill>
                <a:latin typeface="Times New Roman" panose="02020603050405020304" pitchFamily="18" charset="0"/>
                <a:cs typeface="Times New Roman" panose="02020603050405020304" pitchFamily="18" charset="0"/>
              </a:rPr>
              <a:t>тапкыр</a:t>
            </a:r>
            <a:r>
              <a:rPr lang="ru-RU" sz="1200" dirty="0">
                <a:solidFill>
                  <a:srgbClr val="000000"/>
                </a:solidFill>
                <a:latin typeface="Times New Roman" panose="02020603050405020304" pitchFamily="18" charset="0"/>
                <a:cs typeface="Times New Roman" panose="02020603050405020304" pitchFamily="18" charset="0"/>
              </a:rPr>
              <a:t> район </a:t>
            </a:r>
            <a:r>
              <a:rPr lang="ru-RU" sz="1200" dirty="0" err="1">
                <a:solidFill>
                  <a:srgbClr val="000000"/>
                </a:solidFill>
                <a:latin typeface="Times New Roman" panose="02020603050405020304" pitchFamily="18" charset="0"/>
                <a:cs typeface="Times New Roman" panose="02020603050405020304" pitchFamily="18" charset="0"/>
              </a:rPr>
              <a:t>беренчелеген</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уздырды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Барлыгы</a:t>
            </a:r>
            <a:r>
              <a:rPr lang="ru-RU" sz="1200" dirty="0">
                <a:solidFill>
                  <a:srgbClr val="000000"/>
                </a:solidFill>
                <a:latin typeface="Times New Roman" panose="02020603050405020304" pitchFamily="18" charset="0"/>
                <a:cs typeface="Times New Roman" panose="02020603050405020304" pitchFamily="18" charset="0"/>
              </a:rPr>
              <a:t> 8  </a:t>
            </a:r>
            <a:r>
              <a:rPr lang="ru-RU" sz="1200" dirty="0" err="1">
                <a:solidFill>
                  <a:srgbClr val="000000"/>
                </a:solidFill>
                <a:latin typeface="Times New Roman" panose="02020603050405020304" pitchFamily="18" charset="0"/>
                <a:cs typeface="Times New Roman" panose="02020603050405020304" pitchFamily="18" charset="0"/>
              </a:rPr>
              <a:t>мәктәптән</a:t>
            </a:r>
            <a:r>
              <a:rPr lang="ru-RU" sz="1200" dirty="0">
                <a:solidFill>
                  <a:srgbClr val="000000"/>
                </a:solidFill>
                <a:latin typeface="Times New Roman" panose="02020603050405020304" pitchFamily="18" charset="0"/>
                <a:cs typeface="Times New Roman" panose="02020603050405020304" pitchFamily="18" charset="0"/>
              </a:rPr>
              <a:t> 124 </a:t>
            </a:r>
            <a:r>
              <a:rPr lang="ru-RU" sz="1200" dirty="0" err="1">
                <a:solidFill>
                  <a:srgbClr val="000000"/>
                </a:solidFill>
                <a:latin typeface="Times New Roman" panose="02020603050405020304" pitchFamily="18" charset="0"/>
                <a:cs typeface="Times New Roman" panose="02020603050405020304" pitchFamily="18" charset="0"/>
              </a:rPr>
              <a:t>укучы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катнашты</a:t>
            </a:r>
            <a:r>
              <a:rPr lang="ru-RU" sz="1200" dirty="0">
                <a:solidFill>
                  <a:srgbClr val="000000"/>
                </a:solidFill>
                <a:latin typeface="Times New Roman" panose="02020603050405020304" pitchFamily="18" charset="0"/>
                <a:cs typeface="Times New Roman" panose="02020603050405020304" pitchFamily="18" charset="0"/>
              </a:rPr>
              <a:t>. </a:t>
            </a:r>
            <a:r>
              <a:rPr lang="ru-RU" sz="1200" dirty="0" err="1">
                <a:solidFill>
                  <a:srgbClr val="000000"/>
                </a:solidFill>
                <a:latin typeface="Times New Roman" panose="02020603050405020304" pitchFamily="18" charset="0"/>
                <a:cs typeface="Times New Roman" panose="02020603050405020304" pitchFamily="18" charset="0"/>
              </a:rPr>
              <a:t>Безне</a:t>
            </a:r>
            <a:r>
              <a:rPr lang="ru-RU" sz="1200" dirty="0" err="1">
                <a:solidFill>
                  <a:srgbClr val="363636"/>
                </a:solidFill>
                <a:latin typeface="Times New Roman" panose="02020603050405020304" pitchFamily="18" charset="0"/>
                <a:cs typeface="Times New Roman" panose="02020603050405020304" pitchFamily="18" charset="0"/>
              </a:rPr>
              <a:t>ң</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Шәтке</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урта</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мәктәбеннән</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дә</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кызлар</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һәм</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егетләр</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катнашып</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призлы</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урыннар</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алдылар</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Мавлин</a:t>
            </a:r>
            <a:r>
              <a:rPr lang="ru-RU" sz="1200" dirty="0">
                <a:solidFill>
                  <a:srgbClr val="363636"/>
                </a:solidFill>
                <a:latin typeface="Times New Roman" panose="02020603050405020304" pitchFamily="18" charset="0"/>
                <a:cs typeface="Times New Roman" panose="02020603050405020304" pitchFamily="18" charset="0"/>
              </a:rPr>
              <a:t> Эмиль – 1 </a:t>
            </a:r>
            <a:r>
              <a:rPr lang="ru-RU" sz="1200" dirty="0" err="1">
                <a:solidFill>
                  <a:srgbClr val="363636"/>
                </a:solidFill>
                <a:latin typeface="Times New Roman" panose="02020603050405020304" pitchFamily="18" charset="0"/>
                <a:cs typeface="Times New Roman" panose="02020603050405020304" pitchFamily="18" charset="0"/>
              </a:rPr>
              <a:t>урын</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Галиев</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Илвир</a:t>
            </a:r>
            <a:r>
              <a:rPr lang="ru-RU" sz="1200" dirty="0">
                <a:solidFill>
                  <a:srgbClr val="363636"/>
                </a:solidFill>
                <a:latin typeface="Times New Roman" panose="02020603050405020304" pitchFamily="18" charset="0"/>
                <a:cs typeface="Times New Roman" panose="02020603050405020304" pitchFamily="18" charset="0"/>
              </a:rPr>
              <a:t> – 2 </a:t>
            </a:r>
            <a:r>
              <a:rPr lang="ru-RU" sz="1200" dirty="0" err="1">
                <a:solidFill>
                  <a:srgbClr val="363636"/>
                </a:solidFill>
                <a:latin typeface="Times New Roman" panose="02020603050405020304" pitchFamily="18" charset="0"/>
                <a:cs typeface="Times New Roman" panose="02020603050405020304" pitchFamily="18" charset="0"/>
              </a:rPr>
              <a:t>урын</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Габдрахманов</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Азат</a:t>
            </a:r>
            <a:r>
              <a:rPr lang="ru-RU" sz="1200" dirty="0">
                <a:solidFill>
                  <a:srgbClr val="363636"/>
                </a:solidFill>
                <a:latin typeface="Times New Roman" panose="02020603050405020304" pitchFamily="18" charset="0"/>
                <a:cs typeface="Times New Roman" panose="02020603050405020304" pitchFamily="18" charset="0"/>
              </a:rPr>
              <a:t> – 3 </a:t>
            </a:r>
            <a:r>
              <a:rPr lang="ru-RU" sz="1200" dirty="0" err="1">
                <a:solidFill>
                  <a:srgbClr val="363636"/>
                </a:solidFill>
                <a:latin typeface="Times New Roman" panose="02020603050405020304" pitchFamily="18" charset="0"/>
                <a:cs typeface="Times New Roman" panose="02020603050405020304" pitchFamily="18" charset="0"/>
              </a:rPr>
              <a:t>урын</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Мухаметханов</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Илданур</a:t>
            </a:r>
            <a:r>
              <a:rPr lang="ru-RU" sz="1200" dirty="0">
                <a:solidFill>
                  <a:srgbClr val="363636"/>
                </a:solidFill>
                <a:latin typeface="Times New Roman" panose="02020603050405020304" pitchFamily="18" charset="0"/>
                <a:cs typeface="Times New Roman" panose="02020603050405020304" pitchFamily="18" charset="0"/>
              </a:rPr>
              <a:t> – 3 </a:t>
            </a:r>
            <a:r>
              <a:rPr lang="ru-RU" sz="1200" dirty="0" err="1">
                <a:solidFill>
                  <a:srgbClr val="363636"/>
                </a:solidFill>
                <a:latin typeface="Times New Roman" panose="02020603050405020304" pitchFamily="18" charset="0"/>
                <a:cs typeface="Times New Roman" panose="02020603050405020304" pitchFamily="18" charset="0"/>
              </a:rPr>
              <a:t>урын</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кызлар</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арасыннан</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Багавиева</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Рамилә</a:t>
            </a:r>
            <a:r>
              <a:rPr lang="ru-RU" sz="1200" dirty="0">
                <a:solidFill>
                  <a:srgbClr val="363636"/>
                </a:solidFill>
                <a:latin typeface="Times New Roman" panose="02020603050405020304" pitchFamily="18" charset="0"/>
                <a:cs typeface="Times New Roman" panose="02020603050405020304" pitchFamily="18" charset="0"/>
              </a:rPr>
              <a:t> – 2 </a:t>
            </a:r>
            <a:r>
              <a:rPr lang="ru-RU" sz="1200" dirty="0" err="1">
                <a:solidFill>
                  <a:srgbClr val="363636"/>
                </a:solidFill>
                <a:latin typeface="Times New Roman" panose="02020603050405020304" pitchFamily="18" charset="0"/>
                <a:cs typeface="Times New Roman" panose="02020603050405020304" pitchFamily="18" charset="0"/>
              </a:rPr>
              <a:t>урын</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Җиңүчеләргә</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истәлекле</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бүләкләр</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грамоталар</a:t>
            </a:r>
            <a:r>
              <a:rPr lang="ru-RU" sz="1200" dirty="0">
                <a:solidFill>
                  <a:srgbClr val="363636"/>
                </a:solidFill>
                <a:latin typeface="Times New Roman" panose="02020603050405020304" pitchFamily="18" charset="0"/>
                <a:cs typeface="Times New Roman" panose="02020603050405020304" pitchFamily="18" charset="0"/>
              </a:rPr>
              <a:t> </a:t>
            </a:r>
            <a:r>
              <a:rPr lang="ru-RU" sz="1200" dirty="0" err="1">
                <a:solidFill>
                  <a:srgbClr val="363636"/>
                </a:solidFill>
                <a:latin typeface="Times New Roman" panose="02020603050405020304" pitchFamily="18" charset="0"/>
                <a:cs typeface="Times New Roman" panose="02020603050405020304" pitchFamily="18" charset="0"/>
              </a:rPr>
              <a:t>һәм</a:t>
            </a:r>
            <a:r>
              <a:rPr lang="ru-RU" sz="1200" dirty="0">
                <a:solidFill>
                  <a:srgbClr val="363636"/>
                </a:solidFill>
                <a:latin typeface="Times New Roman" panose="02020603050405020304" pitchFamily="18" charset="0"/>
                <a:cs typeface="Times New Roman" panose="02020603050405020304" pitchFamily="18" charset="0"/>
              </a:rPr>
              <a:t> </a:t>
            </a:r>
            <a:r>
              <a:rPr lang="ru-RU" sz="900" dirty="0" err="1">
                <a:solidFill>
                  <a:srgbClr val="363636"/>
                </a:solidFill>
                <a:latin typeface="Tahoma" panose="020B0604030504040204" pitchFamily="34" charset="0"/>
              </a:rPr>
              <a:t>медальләр</a:t>
            </a:r>
            <a:r>
              <a:rPr lang="ru-RU" sz="900" dirty="0">
                <a:solidFill>
                  <a:srgbClr val="363636"/>
                </a:solidFill>
                <a:latin typeface="Tahoma" panose="020B0604030504040204" pitchFamily="34" charset="0"/>
              </a:rPr>
              <a:t> </a:t>
            </a:r>
            <a:r>
              <a:rPr lang="ru-RU" sz="900" dirty="0" err="1">
                <a:solidFill>
                  <a:srgbClr val="363636"/>
                </a:solidFill>
                <a:latin typeface="Tahoma" panose="020B0604030504040204" pitchFamily="34" charset="0"/>
              </a:rPr>
              <a:t>тапшырдылар</a:t>
            </a:r>
            <a:r>
              <a:rPr lang="ru-RU" sz="900" dirty="0">
                <a:solidFill>
                  <a:srgbClr val="363636"/>
                </a:solidFill>
                <a:latin typeface="Tahoma" panose="020B0604030504040204" pitchFamily="34" charset="0"/>
              </a:rPr>
              <a:t>.   </a:t>
            </a:r>
            <a:endParaRPr lang="ru-RU"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8200911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055" y="3202884"/>
            <a:ext cx="4032448" cy="2677656"/>
          </a:xfrm>
          <a:prstGeom prst="rect">
            <a:avLst/>
          </a:prstGeom>
        </p:spPr>
        <p:txBody>
          <a:bodyPr wrap="square">
            <a:spAutoFit/>
          </a:bodyPr>
          <a:lstStyle/>
          <a:p>
            <a:pPr algn="ctr" fontAlgn="base"/>
            <a:r>
              <a:rPr lang="ru-RU" sz="1200" b="1" i="1" dirty="0" smtClean="0">
                <a:latin typeface="Times New Roman" panose="02020603050405020304" pitchFamily="18" charset="0"/>
                <a:cs typeface="Times New Roman" panose="02020603050405020304" pitchFamily="18" charset="0"/>
              </a:rPr>
              <a:t>«СЫЕРЧЫК ОЯЛАРЫ»</a:t>
            </a:r>
            <a:r>
              <a:rPr lang="ru-RU" sz="1200" b="1" i="1" dirty="0" smtClean="0">
                <a:solidFill>
                  <a:srgbClr val="FFCC00"/>
                </a:solidFill>
                <a:latin typeface="Times New Roman" panose="02020603050405020304" pitchFamily="18" charset="0"/>
                <a:cs typeface="Times New Roman" panose="02020603050405020304" pitchFamily="18" charset="0"/>
              </a:rPr>
              <a:t> </a:t>
            </a:r>
          </a:p>
          <a:p>
            <a:pPr algn="just" fontAlgn="base"/>
            <a:r>
              <a:rPr lang="ru-RU" sz="1200" dirty="0" err="1" smtClean="0">
                <a:solidFill>
                  <a:srgbClr val="3B413A"/>
                </a:solidFill>
                <a:latin typeface="Times New Roman" panose="02020603050405020304" pitchFamily="18" charset="0"/>
                <a:cs typeface="Times New Roman" panose="02020603050405020304" pitchFamily="18" charset="0"/>
              </a:rPr>
              <a:t>Кошлар</a:t>
            </a:r>
            <a:r>
              <a:rPr lang="ru-RU" sz="1200" dirty="0" smtClean="0">
                <a:solidFill>
                  <a:srgbClr val="3B413A"/>
                </a:solidFill>
                <a:latin typeface="Times New Roman" panose="02020603050405020304" pitchFamily="18" charset="0"/>
                <a:cs typeface="Times New Roman" panose="02020603050405020304" pitchFamily="18" charset="0"/>
              </a:rPr>
              <a:t> – </a:t>
            </a:r>
            <a:r>
              <a:rPr lang="ru-RU" sz="1200" dirty="0" err="1" smtClean="0">
                <a:solidFill>
                  <a:srgbClr val="3B413A"/>
                </a:solidFill>
                <a:latin typeface="Times New Roman" panose="02020603050405020304" pitchFamily="18" charset="0"/>
                <a:cs typeface="Times New Roman" panose="02020603050405020304" pitchFamily="18" charset="0"/>
              </a:rPr>
              <a:t>безнең</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канатлы</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дусларыбыз</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ярдәмчеләребез</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Аларны</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һәрвакыт</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кайгыртып</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торыйк</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саклыйк</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һәм</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яклыйк</a:t>
            </a:r>
            <a:r>
              <a:rPr lang="ru-RU" sz="1200" dirty="0" smtClean="0">
                <a:solidFill>
                  <a:srgbClr val="3B413A"/>
                </a:solidFill>
                <a:latin typeface="Times New Roman" panose="02020603050405020304" pitchFamily="18" charset="0"/>
                <a:cs typeface="Times New Roman" panose="02020603050405020304" pitchFamily="18" charset="0"/>
              </a:rPr>
              <a:t>!</a:t>
            </a:r>
            <a:r>
              <a:rPr lang="ru-RU" sz="1200" dirty="0" smtClean="0">
                <a:solidFill>
                  <a:srgbClr val="000000"/>
                </a:solidFill>
                <a:latin typeface="Times New Roman" panose="02020603050405020304" pitchFamily="18" charset="0"/>
                <a:cs typeface="Times New Roman" panose="02020603050405020304" pitchFamily="18" charset="0"/>
              </a:rPr>
              <a:t/>
            </a:r>
            <a:br>
              <a:rPr lang="ru-RU" sz="1200" dirty="0" smtClean="0">
                <a:solidFill>
                  <a:srgbClr val="000000"/>
                </a:solidFill>
                <a:latin typeface="Times New Roman" panose="02020603050405020304" pitchFamily="18" charset="0"/>
                <a:cs typeface="Times New Roman" panose="02020603050405020304" pitchFamily="18" charset="0"/>
              </a:rPr>
            </a:br>
            <a:r>
              <a:rPr lang="ru-RU" sz="1200" dirty="0" err="1" smtClean="0">
                <a:solidFill>
                  <a:srgbClr val="000000"/>
                </a:solidFill>
                <a:latin typeface="Times New Roman" panose="02020603050405020304" pitchFamily="18" charset="0"/>
                <a:cs typeface="Times New Roman" panose="02020603050405020304" pitchFamily="18" charset="0"/>
              </a:rPr>
              <a:t>Шәтке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урта</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мәктәбендә</a:t>
            </a:r>
            <a:r>
              <a:rPr lang="ru-RU" sz="1200" dirty="0" smtClean="0">
                <a:solidFill>
                  <a:srgbClr val="000000"/>
                </a:solidFill>
                <a:latin typeface="Times New Roman" panose="02020603050405020304" pitchFamily="18" charset="0"/>
                <a:cs typeface="Times New Roman" panose="02020603050405020304" pitchFamily="18" charset="0"/>
              </a:rPr>
              <a:t> кош </a:t>
            </a:r>
            <a:r>
              <a:rPr lang="ru-RU" sz="1200" dirty="0" err="1" smtClean="0">
                <a:solidFill>
                  <a:srgbClr val="000000"/>
                </a:solidFill>
                <a:latin typeface="Times New Roman" panose="02020603050405020304" pitchFamily="18" charset="0"/>
                <a:cs typeface="Times New Roman" panose="02020603050405020304" pitchFamily="18" charset="0"/>
              </a:rPr>
              <a:t>ояларына</a:t>
            </a:r>
            <a:r>
              <a:rPr lang="ru-RU" sz="1200" dirty="0" smtClean="0">
                <a:solidFill>
                  <a:srgbClr val="000000"/>
                </a:solidFill>
                <a:latin typeface="Times New Roman" panose="02020603050405020304" pitchFamily="18" charset="0"/>
                <a:cs typeface="Times New Roman" panose="02020603050405020304" pitchFamily="18" charset="0"/>
              </a:rPr>
              <a:t> конкурс </a:t>
            </a:r>
            <a:r>
              <a:rPr lang="ru-RU" sz="1200" dirty="0" err="1" smtClean="0">
                <a:solidFill>
                  <a:srgbClr val="000000"/>
                </a:solidFill>
                <a:latin typeface="Times New Roman" panose="02020603050405020304" pitchFamily="18" charset="0"/>
                <a:cs typeface="Times New Roman" panose="02020603050405020304" pitchFamily="18" charset="0"/>
              </a:rPr>
              <a:t>игълан</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ителде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һәм</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һәр</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укучыга</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сыерчык</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оялары</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ясау</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йөкләнде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Укучылар</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зур</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теләк</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белән</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бу</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эшне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башкарып</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чыктылар</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Төрледән</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төрле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матур</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сыерчык</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оялары</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ясап</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килделәр</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Сыерчык</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оялары</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елдагыча</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агачларга</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3B413A"/>
                </a:solidFill>
                <a:latin typeface="Times New Roman" panose="02020603050405020304" pitchFamily="18" charset="0"/>
                <a:cs typeface="Times New Roman" panose="02020603050405020304" pitchFamily="18" charset="0"/>
              </a:rPr>
              <a:t>беркетеләчәк</a:t>
            </a:r>
            <a:r>
              <a:rPr lang="ru-RU" sz="1200" dirty="0" smtClean="0">
                <a:solidFill>
                  <a:srgbClr val="3B413A"/>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Әлеге</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конкурста</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катнашкан</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барлык</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укучыларга</a:t>
            </a:r>
            <a:r>
              <a:rPr lang="ru-RU" sz="1200" dirty="0" smtClean="0">
                <a:solidFill>
                  <a:srgbClr val="000000"/>
                </a:solidFill>
                <a:latin typeface="Times New Roman" panose="02020603050405020304" pitchFamily="18" charset="0"/>
                <a:cs typeface="Times New Roman" panose="02020603050405020304" pitchFamily="18" charset="0"/>
              </a:rPr>
              <a:t> да грамота </a:t>
            </a:r>
            <a:r>
              <a:rPr lang="ru-RU" sz="1200" dirty="0" err="1" smtClean="0">
                <a:solidFill>
                  <a:srgbClr val="000000"/>
                </a:solidFill>
                <a:latin typeface="Times New Roman" panose="02020603050405020304" pitchFamily="18" charset="0"/>
                <a:cs typeface="Times New Roman" panose="02020603050405020304" pitchFamily="18" charset="0"/>
              </a:rPr>
              <a:t>һәм</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рәхмәт</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хатлары</a:t>
            </a:r>
            <a:r>
              <a:rPr lang="ru-RU" sz="1200" dirty="0" smtClean="0">
                <a:solidFill>
                  <a:srgbClr val="000000"/>
                </a:solidFill>
                <a:latin typeface="Times New Roman" panose="02020603050405020304" pitchFamily="18" charset="0"/>
                <a:cs typeface="Times New Roman" panose="02020603050405020304" pitchFamily="18" charset="0"/>
              </a:rPr>
              <a:t> </a:t>
            </a:r>
            <a:r>
              <a:rPr lang="ru-RU" sz="1200" dirty="0" err="1" smtClean="0">
                <a:solidFill>
                  <a:srgbClr val="000000"/>
                </a:solidFill>
                <a:latin typeface="Times New Roman" panose="02020603050405020304" pitchFamily="18" charset="0"/>
                <a:cs typeface="Times New Roman" panose="02020603050405020304" pitchFamily="18" charset="0"/>
              </a:rPr>
              <a:t>тапшырылды</a:t>
            </a:r>
            <a:r>
              <a:rPr lang="ru-RU" sz="1200" dirty="0" smtClean="0">
                <a:solidFill>
                  <a:srgbClr val="000000"/>
                </a:solidFill>
                <a:latin typeface="Times New Roman" panose="02020603050405020304" pitchFamily="18" charset="0"/>
                <a:cs typeface="Times New Roman" panose="02020603050405020304" pitchFamily="18" charset="0"/>
              </a:rPr>
              <a:t>.</a:t>
            </a:r>
          </a:p>
          <a:p>
            <a:r>
              <a:rPr lang="ru-RU" dirty="0" smtClean="0"/>
              <a:t/>
            </a:r>
            <a:br>
              <a:rPr lang="ru-RU" dirty="0" smtClean="0"/>
            </a:br>
            <a:endParaRPr lang="ru-RU" dirty="0"/>
          </a:p>
        </p:txBody>
      </p:sp>
      <p:pic>
        <p:nvPicPr>
          <p:cNvPr id="3" name="Рисунок 2"/>
          <p:cNvPicPr>
            <a:picLocks noChangeAspect="1"/>
          </p:cNvPicPr>
          <p:nvPr/>
        </p:nvPicPr>
        <p:blipFill>
          <a:blip r:embed="rId2"/>
          <a:stretch>
            <a:fillRect/>
          </a:stretch>
        </p:blipFill>
        <p:spPr>
          <a:xfrm>
            <a:off x="4085234" y="3257428"/>
            <a:ext cx="2512831" cy="16561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Прямоугольник 3"/>
          <p:cNvSpPr/>
          <p:nvPr/>
        </p:nvSpPr>
        <p:spPr>
          <a:xfrm>
            <a:off x="116632" y="56781"/>
            <a:ext cx="4752528" cy="1600439"/>
          </a:xfrm>
          <a:prstGeom prst="rect">
            <a:avLst/>
          </a:prstGeom>
        </p:spPr>
        <p:txBody>
          <a:bodyPr wrap="square">
            <a:spAutoFit/>
          </a:bodyPr>
          <a:lstStyle/>
          <a:p>
            <a:pPr fontAlgn="base"/>
            <a:r>
              <a:rPr lang="tt-RU" sz="1200" b="1" i="1" dirty="0" smtClean="0">
                <a:solidFill>
                  <a:srgbClr val="7030A0"/>
                </a:solidFill>
                <a:latin typeface="Times New Roman" panose="02020603050405020304" pitchFamily="18" charset="0"/>
                <a:cs typeface="Times New Roman" panose="02020603050405020304" pitchFamily="18" charset="0"/>
              </a:rPr>
              <a:t>КЫЗЛАРЫБЫЗ БУЛДЫРА! </a:t>
            </a:r>
            <a:endParaRPr lang="ru-RU" sz="1200" b="1" i="1" dirty="0" smtClean="0">
              <a:solidFill>
                <a:srgbClr val="7030A0"/>
              </a:solidFill>
              <a:latin typeface="Times New Roman" panose="02020603050405020304" pitchFamily="18" charset="0"/>
              <a:cs typeface="Times New Roman" panose="02020603050405020304" pitchFamily="18" charset="0"/>
            </a:endParaRPr>
          </a:p>
          <a:p>
            <a:pPr algn="just" fontAlgn="base"/>
            <a:r>
              <a:rPr lang="ru-RU" sz="1200" dirty="0" smtClean="0">
                <a:latin typeface="Times New Roman" panose="02020603050405020304" pitchFamily="18" charset="0"/>
                <a:cs typeface="Times New Roman" panose="02020603050405020304" pitchFamily="18" charset="0"/>
              </a:rPr>
              <a:t>2017 </a:t>
            </a:r>
            <a:r>
              <a:rPr lang="ru-RU" sz="1200" dirty="0" err="1">
                <a:latin typeface="Times New Roman" panose="02020603050405020304" pitchFamily="18" charset="0"/>
                <a:cs typeface="Times New Roman" panose="02020603050405020304" pitchFamily="18" charset="0"/>
              </a:rPr>
              <a:t>елның</a:t>
            </a:r>
            <a:r>
              <a:rPr lang="ru-RU" sz="1200" dirty="0">
                <a:latin typeface="Times New Roman" panose="02020603050405020304" pitchFamily="18" charset="0"/>
                <a:cs typeface="Times New Roman" panose="02020603050405020304" pitchFamily="18" charset="0"/>
              </a:rPr>
              <a:t> 11 </a:t>
            </a:r>
            <a:r>
              <a:rPr lang="ru-RU" sz="1200" dirty="0" err="1">
                <a:latin typeface="Times New Roman" panose="02020603050405020304" pitchFamily="18" charset="0"/>
                <a:cs typeface="Times New Roman" panose="02020603050405020304" pitchFamily="18" charset="0"/>
              </a:rPr>
              <a:t>апрелендә</a:t>
            </a:r>
            <a:r>
              <a:rPr lang="ru-RU" sz="1200" dirty="0">
                <a:latin typeface="Times New Roman" panose="02020603050405020304" pitchFamily="18" charset="0"/>
                <a:cs typeface="Times New Roman" panose="02020603050405020304" pitchFamily="18" charset="0"/>
              </a:rPr>
              <a:t> «Батыр» спорт </a:t>
            </a:r>
            <a:r>
              <a:rPr lang="ru-RU" sz="1200" dirty="0" err="1">
                <a:latin typeface="Times New Roman" panose="02020603050405020304" pitchFamily="18" charset="0"/>
                <a:cs typeface="Times New Roman" panose="02020603050405020304" pitchFamily="18" charset="0"/>
              </a:rPr>
              <a:t>комплексында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Теләче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мәктәбе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спортзалында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Теләче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балалар</a:t>
            </a:r>
            <a:r>
              <a:rPr lang="ru-RU" sz="1200" dirty="0">
                <a:latin typeface="Times New Roman" panose="02020603050405020304" pitchFamily="18" charset="0"/>
                <a:cs typeface="Times New Roman" panose="02020603050405020304" pitchFamily="18" charset="0"/>
              </a:rPr>
              <a:t> спорт </a:t>
            </a:r>
            <a:r>
              <a:rPr lang="ru-RU" sz="1200" dirty="0" err="1">
                <a:latin typeface="Times New Roman" panose="02020603050405020304" pitchFamily="18" charset="0"/>
                <a:cs typeface="Times New Roman" panose="02020603050405020304" pitchFamily="18" charset="0"/>
              </a:rPr>
              <a:t>мәктәбе</a:t>
            </a:r>
            <a:r>
              <a:rPr lang="ru-RU" sz="1200" dirty="0">
                <a:latin typeface="Times New Roman" panose="02020603050405020304" pitchFamily="18" charset="0"/>
                <a:cs typeface="Times New Roman" panose="02020603050405020304" pitchFamily="18" charset="0"/>
              </a:rPr>
              <a:t> волейбол </a:t>
            </a:r>
            <a:r>
              <a:rPr lang="ru-RU" sz="1200" dirty="0" err="1">
                <a:latin typeface="Times New Roman" panose="02020603050405020304" pitchFamily="18" charset="0"/>
                <a:cs typeface="Times New Roman" panose="02020603050405020304" pitchFamily="18" charset="0"/>
              </a:rPr>
              <a:t>буенча</a:t>
            </a:r>
            <a:r>
              <a:rPr lang="ru-RU" sz="1200" dirty="0">
                <a:latin typeface="Times New Roman" panose="02020603050405020304" pitchFamily="18" charset="0"/>
                <a:cs typeface="Times New Roman" panose="02020603050405020304" pitchFamily="18" charset="0"/>
              </a:rPr>
              <a:t> 2003 </a:t>
            </a:r>
            <a:r>
              <a:rPr lang="ru-RU" sz="1200" dirty="0" err="1">
                <a:latin typeface="Times New Roman" panose="02020603050405020304" pitchFamily="18" charset="0"/>
                <a:cs typeface="Times New Roman" panose="02020603050405020304" pitchFamily="18" charset="0"/>
              </a:rPr>
              <a:t>елгы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аннан</a:t>
            </a:r>
            <a:r>
              <a:rPr lang="ru-RU" sz="1200" dirty="0">
                <a:latin typeface="Times New Roman" panose="02020603050405020304" pitchFamily="18" charset="0"/>
                <a:cs typeface="Times New Roman" panose="02020603050405020304" pitchFamily="18" charset="0"/>
              </a:rPr>
              <a:t> да </a:t>
            </a:r>
            <a:r>
              <a:rPr lang="ru-RU" sz="1200" dirty="0" err="1">
                <a:latin typeface="Times New Roman" panose="02020603050405020304" pitchFamily="18" charset="0"/>
                <a:cs typeface="Times New Roman" panose="02020603050405020304" pitchFamily="18" charset="0"/>
              </a:rPr>
              <a:t>яшьрәк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яшүсмер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егет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кызлар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арасында</a:t>
            </a:r>
            <a:r>
              <a:rPr lang="ru-RU" sz="1200" dirty="0">
                <a:latin typeface="Times New Roman" panose="02020603050405020304" pitchFamily="18" charset="0"/>
                <a:cs typeface="Times New Roman" panose="02020603050405020304" pitchFamily="18" charset="0"/>
              </a:rPr>
              <a:t> район </a:t>
            </a:r>
            <a:r>
              <a:rPr lang="ru-RU" sz="1200" dirty="0" err="1">
                <a:latin typeface="Times New Roman" panose="02020603050405020304" pitchFamily="18" charset="0"/>
                <a:cs typeface="Times New Roman" panose="02020603050405020304" pitchFamily="18" charset="0"/>
              </a:rPr>
              <a:t>беренчелеген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үткәрде</a:t>
            </a:r>
            <a:r>
              <a:rPr lang="ru-RU" sz="1200" dirty="0">
                <a:latin typeface="Times New Roman" panose="02020603050405020304" pitchFamily="18" charset="0"/>
                <a:cs typeface="Times New Roman" panose="02020603050405020304" pitchFamily="18" charset="0"/>
              </a:rPr>
              <a:t>.</a:t>
            </a:r>
          </a:p>
          <a:p>
            <a:pPr algn="just" fontAlgn="base"/>
            <a:r>
              <a:rPr lang="ru-RU" sz="1200" dirty="0" err="1">
                <a:latin typeface="Times New Roman" panose="02020603050405020304" pitchFamily="18" charset="0"/>
                <a:cs typeface="Times New Roman" panose="02020603050405020304" pitchFamily="18" charset="0"/>
              </a:rPr>
              <a:t>Ярышларда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барлыгы</a:t>
            </a:r>
            <a:r>
              <a:rPr lang="ru-RU" sz="1200" dirty="0">
                <a:latin typeface="Times New Roman" panose="02020603050405020304" pitchFamily="18" charset="0"/>
                <a:cs typeface="Times New Roman" panose="02020603050405020304" pitchFamily="18" charset="0"/>
              </a:rPr>
              <a:t>  8 </a:t>
            </a:r>
            <a:r>
              <a:rPr lang="ru-RU" sz="1200" dirty="0" err="1">
                <a:latin typeface="Times New Roman" panose="02020603050405020304" pitchFamily="18" charset="0"/>
                <a:cs typeface="Times New Roman" panose="02020603050405020304" pitchFamily="18" charset="0"/>
              </a:rPr>
              <a:t>егет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6 </a:t>
            </a:r>
            <a:r>
              <a:rPr lang="ru-RU" sz="1200" dirty="0" err="1">
                <a:latin typeface="Times New Roman" panose="02020603050405020304" pitchFamily="18" charset="0"/>
                <a:cs typeface="Times New Roman" panose="02020603050405020304" pitchFamily="18" charset="0"/>
              </a:rPr>
              <a:t>кызлар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командалары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катнашты</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Безне</a:t>
            </a:r>
            <a:r>
              <a:rPr lang="tt-RU" sz="1200" dirty="0" smtClean="0">
                <a:latin typeface="Times New Roman" panose="02020603050405020304" pitchFamily="18" charset="0"/>
                <a:cs typeface="Times New Roman" panose="02020603050405020304" pitchFamily="18" charset="0"/>
              </a:rPr>
              <a:t>ң Габделхаев Рәшит Хазинурович җитәкчелегендәге Шәтке 1 – 1 урында, Шәтке 2 – 2 урында. </a:t>
            </a:r>
            <a:endParaRPr lang="ru-RU" sz="1200" dirty="0">
              <a:latin typeface="Times New Roman" panose="02020603050405020304" pitchFamily="18" charset="0"/>
              <a:cs typeface="Times New Roman" panose="02020603050405020304" pitchFamily="18" charset="0"/>
            </a:endParaRPr>
          </a:p>
        </p:txBody>
      </p:sp>
      <p:sp>
        <p:nvSpPr>
          <p:cNvPr id="5" name="AutoShape 2" descr="https://edu.tatar.ru/upload/news/1416650.jpg"/>
          <p:cNvSpPr>
            <a:spLocks noChangeAspect="1" noChangeArrowheads="1"/>
          </p:cNvSpPr>
          <p:nvPr/>
        </p:nvSpPr>
        <p:spPr bwMode="auto">
          <a:xfrm>
            <a:off x="155575" y="-14446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7" name="Picture 3" descr="C:\Users\Рамиль ЗИННУРОВИЧ\Pictures\IMG-20170412-WA0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7299" y="107108"/>
            <a:ext cx="1832366" cy="13685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002878" y="1460442"/>
            <a:ext cx="4855123" cy="1754326"/>
          </a:xfrm>
          <a:prstGeom prst="rect">
            <a:avLst/>
          </a:prstGeom>
        </p:spPr>
        <p:txBody>
          <a:bodyPr wrap="square">
            <a:spAutoFit/>
          </a:bodyPr>
          <a:lstStyle/>
          <a:p>
            <a:pPr algn="ctr"/>
            <a:r>
              <a:rPr lang="ru-RU" sz="1200" b="1" i="1" dirty="0" smtClean="0">
                <a:solidFill>
                  <a:srgbClr val="FF0000"/>
                </a:solidFill>
                <a:latin typeface="Times New Roman" panose="02020603050405020304" pitchFamily="18" charset="0"/>
                <a:cs typeface="Times New Roman" panose="02020603050405020304" pitchFamily="18" charset="0"/>
              </a:rPr>
              <a:t>КЕЧЕ ОЛИМПИЯ УЕННАРЫ.</a:t>
            </a:r>
            <a:endParaRPr lang="ru-RU" sz="1200" i="1" dirty="0" smtClean="0">
              <a:latin typeface="Times New Roman" panose="02020603050405020304" pitchFamily="18" charset="0"/>
              <a:cs typeface="Times New Roman" panose="02020603050405020304" pitchFamily="18" charset="0"/>
            </a:endParaRPr>
          </a:p>
          <a:p>
            <a:pPr algn="just"/>
            <a:r>
              <a:rPr lang="ru-RU" sz="1200" i="1" dirty="0" smtClean="0">
                <a:latin typeface="Times New Roman" panose="02020603050405020304" pitchFamily="18" charset="0"/>
                <a:cs typeface="Times New Roman" panose="02020603050405020304" pitchFamily="18" charset="0"/>
              </a:rPr>
              <a:t>13 </a:t>
            </a:r>
            <a:r>
              <a:rPr lang="ru-RU" sz="1200" i="1" dirty="0">
                <a:latin typeface="Times New Roman" panose="02020603050405020304" pitchFamily="18" charset="0"/>
                <a:cs typeface="Times New Roman" panose="02020603050405020304" pitchFamily="18" charset="0"/>
              </a:rPr>
              <a:t>апрель </a:t>
            </a:r>
            <a:r>
              <a:rPr lang="ru-RU" sz="1200" i="1" dirty="0" err="1">
                <a:latin typeface="Times New Roman" panose="02020603050405020304" pitchFamily="18" charset="0"/>
                <a:cs typeface="Times New Roman" panose="02020603050405020304" pitchFamily="18" charset="0"/>
              </a:rPr>
              <a:t>көнне</a:t>
            </a:r>
            <a:r>
              <a:rPr lang="ru-RU" sz="1200" i="1" dirty="0">
                <a:latin typeface="Times New Roman" panose="02020603050405020304" pitchFamily="18" charset="0"/>
                <a:cs typeface="Times New Roman" panose="02020603050405020304" pitchFamily="18" charset="0"/>
              </a:rPr>
              <a:t> Олы </a:t>
            </a:r>
            <a:r>
              <a:rPr lang="ru-RU" sz="1200" i="1" dirty="0" err="1">
                <a:latin typeface="Times New Roman" panose="02020603050405020304" pitchFamily="18" charset="0"/>
                <a:cs typeface="Times New Roman" panose="02020603050405020304" pitchFamily="18" charset="0"/>
              </a:rPr>
              <a:t>Нырсы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урта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мәктәбендә</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Сәламәтлек</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мәктәбе</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инновацион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муниципаль</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мәйданчыкның</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эшчәнлеге</a:t>
            </a:r>
            <a:r>
              <a:rPr lang="ru-RU" sz="1200" i="1" dirty="0">
                <a:latin typeface="Times New Roman" panose="02020603050405020304" pitchFamily="18" charset="0"/>
                <a:cs typeface="Times New Roman" panose="02020603050405020304" pitchFamily="18" charset="0"/>
              </a:rPr>
              <a:t>”, - </a:t>
            </a:r>
            <a:r>
              <a:rPr lang="ru-RU" sz="1200" i="1" dirty="0" err="1">
                <a:latin typeface="Times New Roman" panose="02020603050405020304" pitchFamily="18" charset="0"/>
                <a:cs typeface="Times New Roman" panose="02020603050405020304" pitchFamily="18" charset="0"/>
              </a:rPr>
              <a:t>дигән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темага</a:t>
            </a:r>
            <a:r>
              <a:rPr lang="ru-RU" sz="1200" i="1" dirty="0">
                <a:latin typeface="Times New Roman" panose="02020603050405020304" pitchFamily="18" charset="0"/>
                <a:cs typeface="Times New Roman" panose="02020603050405020304" pitchFamily="18" charset="0"/>
              </a:rPr>
              <a:t> район </a:t>
            </a:r>
            <a:r>
              <a:rPr lang="ru-RU" sz="1200" i="1" dirty="0" err="1">
                <a:latin typeface="Times New Roman" panose="02020603050405020304" pitchFamily="18" charset="0"/>
                <a:cs typeface="Times New Roman" panose="02020603050405020304" pitchFamily="18" charset="0"/>
              </a:rPr>
              <a:t>мәктәп</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директорлары</a:t>
            </a:r>
            <a:r>
              <a:rPr lang="ru-RU" sz="1200" i="1" dirty="0">
                <a:latin typeface="Times New Roman" panose="02020603050405020304" pitchFamily="18" charset="0"/>
                <a:cs typeface="Times New Roman" panose="02020603050405020304" pitchFamily="18" charset="0"/>
              </a:rPr>
              <a:t>, спорт </a:t>
            </a:r>
            <a:r>
              <a:rPr lang="ru-RU" sz="1200" i="1" dirty="0" err="1">
                <a:latin typeface="Times New Roman" panose="02020603050405020304" pitchFamily="18" charset="0"/>
                <a:cs typeface="Times New Roman" panose="02020603050405020304" pitchFamily="18" charset="0"/>
              </a:rPr>
              <a:t>мәктәпләре</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җитәкчеләре</a:t>
            </a:r>
            <a:r>
              <a:rPr lang="ru-RU" sz="1200" i="1" dirty="0">
                <a:latin typeface="Times New Roman" panose="02020603050405020304" pitchFamily="18" charset="0"/>
                <a:cs typeface="Times New Roman" panose="02020603050405020304" pitchFamily="18" charset="0"/>
              </a:rPr>
              <a:t> семинары узды. ГТО фестивале </a:t>
            </a:r>
            <a:r>
              <a:rPr lang="ru-RU" sz="1200" i="1" dirty="0" err="1">
                <a:latin typeface="Times New Roman" panose="02020603050405020304" pitchFamily="18" charset="0"/>
                <a:cs typeface="Times New Roman" panose="02020603050405020304" pitchFamily="18" charset="0"/>
              </a:rPr>
              <a:t>укучыларның</a:t>
            </a:r>
            <a:r>
              <a:rPr lang="ru-RU" sz="1200" i="1" dirty="0">
                <a:latin typeface="Times New Roman" panose="02020603050405020304" pitchFamily="18" charset="0"/>
                <a:cs typeface="Times New Roman" panose="02020603050405020304" pitchFamily="18" charset="0"/>
              </a:rPr>
              <a:t>   спорт </a:t>
            </a:r>
            <a:r>
              <a:rPr lang="ru-RU" sz="1200" i="1" dirty="0" err="1">
                <a:latin typeface="Times New Roman" panose="02020603050405020304" pitchFamily="18" charset="0"/>
                <a:cs typeface="Times New Roman" panose="02020603050405020304" pitchFamily="18" charset="0"/>
              </a:rPr>
              <a:t>уңышларын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әйтеп</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спортзалга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тезелүдән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башланды</a:t>
            </a:r>
            <a:r>
              <a:rPr lang="ru-RU" sz="1200" i="1" dirty="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Анда</a:t>
            </a:r>
            <a:r>
              <a:rPr lang="ru-RU" sz="1200" i="1" dirty="0" smtClean="0">
                <a:latin typeface="Times New Roman" panose="02020603050405020304" pitchFamily="18" charset="0"/>
                <a:cs typeface="Times New Roman" panose="02020603050405020304" pitchFamily="18" charset="0"/>
              </a:rPr>
              <a:t> </a:t>
            </a:r>
            <a:r>
              <a:rPr lang="ru-RU" sz="1200" i="1" dirty="0">
                <a:latin typeface="Times New Roman" panose="02020603050405020304" pitchFamily="18" charset="0"/>
                <a:cs typeface="Times New Roman" panose="02020603050405020304" pitchFamily="18" charset="0"/>
              </a:rPr>
              <a:t>район </a:t>
            </a:r>
            <a:r>
              <a:rPr lang="ru-RU" sz="1200" i="1" dirty="0" err="1">
                <a:latin typeface="Times New Roman" panose="02020603050405020304" pitchFamily="18" charset="0"/>
                <a:cs typeface="Times New Roman" panose="02020603050405020304" pitchFamily="18" charset="0"/>
              </a:rPr>
              <a:t>мәктәпләреннән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килгән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ун</a:t>
            </a:r>
            <a:r>
              <a:rPr lang="ru-RU" sz="1200" i="1" dirty="0">
                <a:latin typeface="Times New Roman" panose="02020603050405020304" pitchFamily="18" charset="0"/>
                <a:cs typeface="Times New Roman" panose="02020603050405020304" pitchFamily="18" charset="0"/>
              </a:rPr>
              <a:t> команда “Кече </a:t>
            </a:r>
            <a:r>
              <a:rPr lang="ru-RU" sz="1200" i="1" dirty="0" err="1">
                <a:latin typeface="Times New Roman" panose="02020603050405020304" pitchFamily="18" charset="0"/>
                <a:cs typeface="Times New Roman" panose="02020603050405020304" pitchFamily="18" charset="0"/>
              </a:rPr>
              <a:t>олимпия</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уеннарында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катнашты</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Алар</a:t>
            </a:r>
            <a:r>
              <a:rPr lang="ru-RU" sz="1200" i="1" dirty="0">
                <a:latin typeface="Times New Roman" panose="02020603050405020304" pitchFamily="18" charset="0"/>
                <a:cs typeface="Times New Roman" panose="02020603050405020304" pitchFamily="18" charset="0"/>
              </a:rPr>
              <a:t> 8 </a:t>
            </a:r>
            <a:r>
              <a:rPr lang="ru-RU" sz="1200" i="1" dirty="0" err="1">
                <a:latin typeface="Times New Roman" panose="02020603050405020304" pitchFamily="18" charset="0"/>
                <a:cs typeface="Times New Roman" panose="02020603050405020304" pitchFamily="18" charset="0"/>
              </a:rPr>
              <a:t>төрдән</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торган</a:t>
            </a:r>
            <a:r>
              <a:rPr lang="ru-RU" sz="1200" i="1" dirty="0">
                <a:latin typeface="Times New Roman" panose="02020603050405020304" pitchFamily="18" charset="0"/>
                <a:cs typeface="Times New Roman" panose="02020603050405020304" pitchFamily="18" charset="0"/>
              </a:rPr>
              <a:t> спорт </a:t>
            </a:r>
            <a:r>
              <a:rPr lang="ru-RU" sz="1200" i="1" dirty="0" err="1">
                <a:latin typeface="Times New Roman" panose="02020603050405020304" pitchFamily="18" charset="0"/>
                <a:cs typeface="Times New Roman" panose="02020603050405020304" pitchFamily="18" charset="0"/>
              </a:rPr>
              <a:t>ярышларында</a:t>
            </a:r>
            <a:r>
              <a:rPr lang="ru-RU" sz="1200" i="1" dirty="0">
                <a:latin typeface="Times New Roman" panose="02020603050405020304" pitchFamily="18" charset="0"/>
                <a:cs typeface="Times New Roman" panose="02020603050405020304" pitchFamily="18" charset="0"/>
              </a:rPr>
              <a:t> </a:t>
            </a:r>
            <a:r>
              <a:rPr lang="ru-RU" sz="1200" i="1" dirty="0" err="1">
                <a:latin typeface="Times New Roman" panose="02020603050405020304" pitchFamily="18" charset="0"/>
                <a:cs typeface="Times New Roman" panose="02020603050405020304" pitchFamily="18" charset="0"/>
              </a:rPr>
              <a:t>катнашты</a:t>
            </a:r>
            <a:r>
              <a:rPr lang="ru-RU" sz="1200" i="1" dirty="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Безнең</a:t>
            </a:r>
            <a:r>
              <a:rPr lang="ru-RU" sz="1200" i="1" dirty="0" smtClean="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Шәтке</a:t>
            </a:r>
            <a:r>
              <a:rPr lang="ru-RU" sz="1200" i="1" dirty="0" smtClean="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урта</a:t>
            </a:r>
            <a:r>
              <a:rPr lang="ru-RU" sz="1200" i="1" dirty="0" smtClean="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мәктәбе</a:t>
            </a:r>
            <a:r>
              <a:rPr lang="ru-RU" sz="1200" i="1" dirty="0" smtClean="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укучылары</a:t>
            </a:r>
            <a:r>
              <a:rPr lang="ru-RU" sz="1200" i="1" dirty="0" smtClean="0">
                <a:latin typeface="Times New Roman" panose="02020603050405020304" pitchFamily="18" charset="0"/>
                <a:cs typeface="Times New Roman" panose="02020603050405020304" pitchFamily="18" charset="0"/>
              </a:rPr>
              <a:t> 3 </a:t>
            </a:r>
            <a:r>
              <a:rPr lang="ru-RU" sz="1200" i="1" dirty="0" err="1" smtClean="0">
                <a:latin typeface="Times New Roman" panose="02020603050405020304" pitchFamily="18" charset="0"/>
                <a:cs typeface="Times New Roman" panose="02020603050405020304" pitchFamily="18" charset="0"/>
              </a:rPr>
              <a:t>урынга</a:t>
            </a:r>
            <a:r>
              <a:rPr lang="ru-RU" sz="1200" i="1" dirty="0" smtClean="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ия</a:t>
            </a:r>
            <a:r>
              <a:rPr lang="ru-RU" sz="1200" i="1" dirty="0" smtClean="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булдылар</a:t>
            </a:r>
            <a:r>
              <a:rPr lang="ru-RU" sz="1200" i="1" dirty="0" smtClean="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Аларны</a:t>
            </a:r>
            <a:r>
              <a:rPr lang="ru-RU" sz="1200" i="1" dirty="0" smtClean="0">
                <a:latin typeface="Times New Roman" panose="02020603050405020304" pitchFamily="18" charset="0"/>
                <a:cs typeface="Times New Roman" panose="02020603050405020304" pitchFamily="18" charset="0"/>
              </a:rPr>
              <a:t> </a:t>
            </a:r>
            <a:r>
              <a:rPr lang="ru-RU" sz="1200" i="1" dirty="0" err="1" smtClean="0">
                <a:latin typeface="Times New Roman" panose="02020603050405020304" pitchFamily="18" charset="0"/>
                <a:cs typeface="Times New Roman" panose="02020603050405020304" pitchFamily="18" charset="0"/>
              </a:rPr>
              <a:t>котлыйбыз</a:t>
            </a:r>
            <a:r>
              <a:rPr lang="ru-RU" sz="1200" i="1" dirty="0" smtClean="0">
                <a:latin typeface="Times New Roman" panose="02020603050405020304" pitchFamily="18" charset="0"/>
                <a:cs typeface="Times New Roman" panose="02020603050405020304" pitchFamily="18" charset="0"/>
              </a:rPr>
              <a:t>. </a:t>
            </a:r>
            <a:endParaRPr lang="ru-RU" sz="1200" i="1" dirty="0">
              <a:latin typeface="Times New Roman" panose="02020603050405020304" pitchFamily="18" charset="0"/>
              <a:cs typeface="Times New Roman" panose="02020603050405020304" pitchFamily="18" charset="0"/>
            </a:endParaRPr>
          </a:p>
        </p:txBody>
      </p:sp>
      <p:pic>
        <p:nvPicPr>
          <p:cNvPr id="1028" name="Picture 4" descr="C:\Users\Рамиль ЗИННУРОВИЧ\Pictures\IMG-20170413-WA0014.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7691"/>
          <a:stretch/>
        </p:blipFill>
        <p:spPr bwMode="auto">
          <a:xfrm>
            <a:off x="89605" y="1648373"/>
            <a:ext cx="1913273" cy="15545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aphicFrame>
        <p:nvGraphicFramePr>
          <p:cNvPr id="9" name="Group 92"/>
          <p:cNvGraphicFramePr>
            <a:graphicFrameLocks/>
          </p:cNvGraphicFramePr>
          <p:nvPr>
            <p:extLst>
              <p:ext uri="{D42A27DB-BD31-4B8C-83A1-F6EECF244321}">
                <p14:modId xmlns:p14="http://schemas.microsoft.com/office/powerpoint/2010/main" val="1504431554"/>
              </p:ext>
            </p:extLst>
          </p:nvPr>
        </p:nvGraphicFramePr>
        <p:xfrm>
          <a:off x="168034" y="7668344"/>
          <a:ext cx="6473826" cy="1365504"/>
        </p:xfrm>
        <a:graphic>
          <a:graphicData uri="http://schemas.openxmlformats.org/drawingml/2006/table">
            <a:tbl>
              <a:tblPr/>
              <a:tblGrid>
                <a:gridCol w="2157942"/>
                <a:gridCol w="2157942"/>
                <a:gridCol w="2157942"/>
              </a:tblGrid>
              <a:tr h="993696">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100" b="1" i="0" u="none" strike="noStrike" cap="none" normalizeH="0" baseline="0" dirty="0" smtClean="0">
                          <a:ln>
                            <a:noFill/>
                          </a:ln>
                          <a:solidFill>
                            <a:srgbClr val="0000FF"/>
                          </a:solidFill>
                          <a:effectLst>
                            <a:outerShdw blurRad="38100" dist="38100" dir="2700000" algn="tl">
                              <a:srgbClr val="000000"/>
                            </a:outerShdw>
                          </a:effectLst>
                          <a:latin typeface="Times New Roman" pitchFamily="18" charset="0"/>
                        </a:rPr>
                        <a:t>ДУСЛЫК</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altLang="ru-RU" sz="1100" b="1" i="0" u="none" strike="noStrike" cap="none" normalizeH="0" baseline="0" dirty="0" smtClean="0">
                          <a:ln>
                            <a:noFill/>
                          </a:ln>
                          <a:solidFill>
                            <a:srgbClr val="0000FF"/>
                          </a:solidFill>
                          <a:effectLst/>
                          <a:latin typeface="Times New Roman" pitchFamily="18" charset="0"/>
                        </a:rPr>
                        <a:t>Җитәкче </a:t>
                      </a:r>
                      <a:r>
                        <a:rPr kumimoji="0" lang="tt-RU" altLang="ru-RU" sz="1100" b="0" i="0" u="none" strike="noStrike" cap="none" normalizeH="0" baseline="0" dirty="0" smtClean="0">
                          <a:ln>
                            <a:noFill/>
                          </a:ln>
                          <a:solidFill>
                            <a:srgbClr val="0000FF"/>
                          </a:solidFill>
                          <a:effectLst/>
                          <a:latin typeface="Times New Roman" pitchFamily="18" charset="0"/>
                        </a:rPr>
                        <a:t>педагог-оештыручы: С.Ю. Музафарова</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altLang="ru-RU" sz="1100" b="1" i="0" u="none" strike="noStrike" cap="none" normalizeH="0" baseline="0" dirty="0" smtClean="0">
                          <a:ln>
                            <a:noFill/>
                          </a:ln>
                          <a:solidFill>
                            <a:srgbClr val="0000FF"/>
                          </a:solidFill>
                          <a:effectLst/>
                          <a:latin typeface="Times New Roman" pitchFamily="18" charset="0"/>
                        </a:rPr>
                        <a:t>Җаваплы мөхәррир: </a:t>
                      </a:r>
                      <a:r>
                        <a:rPr kumimoji="0" lang="tt-RU" altLang="ru-RU" sz="1100" b="0" i="0" u="none" strike="noStrike" cap="none" normalizeH="0" baseline="0" dirty="0" smtClean="0">
                          <a:ln>
                            <a:noFill/>
                          </a:ln>
                          <a:solidFill>
                            <a:srgbClr val="0000FF"/>
                          </a:solidFill>
                          <a:effectLst/>
                          <a:latin typeface="Times New Roman" pitchFamily="18" charset="0"/>
                        </a:rPr>
                        <a:t>Л.Ф. Шәйхиева, Гилазова И.И.</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altLang="ru-RU" sz="1100" b="1" i="0" u="none" strike="noStrike" cap="none" normalizeH="0" baseline="0" dirty="0" smtClean="0">
                          <a:ln>
                            <a:noFill/>
                          </a:ln>
                          <a:solidFill>
                            <a:srgbClr val="0000FF"/>
                          </a:solidFill>
                          <a:effectLst/>
                          <a:latin typeface="Times New Roman" pitchFamily="18" charset="0"/>
                        </a:rPr>
                        <a:t>Мөхәррир ярдәмчесе: </a:t>
                      </a:r>
                      <a:r>
                        <a:rPr kumimoji="0" lang="tt-RU" altLang="ru-RU" sz="1100" b="0" i="0" u="none" strike="noStrike" cap="none" normalizeH="0" baseline="0" dirty="0" smtClean="0">
                          <a:ln>
                            <a:noFill/>
                          </a:ln>
                          <a:solidFill>
                            <a:srgbClr val="0000FF"/>
                          </a:solidFill>
                          <a:effectLst/>
                          <a:latin typeface="Times New Roman" pitchFamily="18" charset="0"/>
                        </a:rPr>
                        <a:t>Г.И. Габдериева</a:t>
                      </a:r>
                      <a:endParaRPr kumimoji="0" lang="ru-RU" altLang="ru-RU" sz="1100" b="0" i="0" u="none" strike="noStrike" cap="none" normalizeH="0" baseline="0" dirty="0" smtClean="0">
                        <a:ln>
                          <a:noFill/>
                        </a:ln>
                        <a:solidFill>
                          <a:srgbClr val="0000FF"/>
                        </a:solidFill>
                        <a:effectLst/>
                        <a:latin typeface="Times New Roman" pitchFamily="18" charset="0"/>
                      </a:endParaRPr>
                    </a:p>
                  </a:txBody>
                  <a:tcPr horzOverflow="overflow">
                    <a:lnL w="12700" cap="flat" cmpd="sng" algn="ctr">
                      <a:solidFill>
                        <a:schemeClr val="tx1"/>
                      </a:solidFill>
                      <a:prstDash val="sysDashDotDot"/>
                      <a:round/>
                      <a:headEnd type="none" w="med" len="med"/>
                      <a:tailEnd type="none" w="med" len="med"/>
                    </a:lnL>
                    <a:lnR w="12700" cap="flat" cmpd="sng" algn="ctr">
                      <a:solidFill>
                        <a:schemeClr val="tx1"/>
                      </a:solidFill>
                      <a:prstDash val="sysDashDotDot"/>
                      <a:round/>
                      <a:headEnd type="none" w="med" len="med"/>
                      <a:tailEnd type="none" w="med" len="med"/>
                    </a:lnR>
                    <a:lnT w="12700" cap="flat" cmpd="sng" algn="ctr">
                      <a:solidFill>
                        <a:schemeClr val="tx1"/>
                      </a:solidFill>
                      <a:prstDash val="sysDashDotDot"/>
                      <a:round/>
                      <a:headEnd type="none" w="med" len="med"/>
                      <a:tailEnd type="none" w="med" len="med"/>
                    </a:lnT>
                    <a:lnB w="12700" cap="flat" cmpd="sng" algn="ctr">
                      <a:solidFill>
                        <a:schemeClr val="tx1"/>
                      </a:solidFill>
                      <a:prstDash val="sysDashDot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t-RU" altLang="ru-RU" sz="1100" b="1" i="0" u="none" strike="noStrike" cap="none" normalizeH="0" baseline="0" dirty="0" smtClean="0">
                        <a:ln>
                          <a:noFill/>
                        </a:ln>
                        <a:solidFill>
                          <a:srgbClr val="0000FF"/>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tt-RU" altLang="ru-RU" sz="1100" b="1" i="0" u="none" strike="noStrike" cap="none" normalizeH="0" baseline="0" dirty="0" smtClean="0">
                          <a:ln>
                            <a:noFill/>
                          </a:ln>
                          <a:solidFill>
                            <a:srgbClr val="0000FF"/>
                          </a:solidFill>
                          <a:effectLst/>
                          <a:latin typeface="Times New Roman" pitchFamily="18" charset="0"/>
                        </a:rPr>
                        <a:t>Редколлегия: </a:t>
                      </a:r>
                      <a:r>
                        <a:rPr kumimoji="0" lang="tt-RU" altLang="ru-RU" sz="1100" b="0" i="0" u="none" strike="noStrike" cap="none" normalizeH="0" baseline="0" dirty="0" smtClean="0">
                          <a:ln>
                            <a:noFill/>
                          </a:ln>
                          <a:solidFill>
                            <a:srgbClr val="0000FF"/>
                          </a:solidFill>
                          <a:effectLst/>
                          <a:latin typeface="Times New Roman" pitchFamily="18" charset="0"/>
                        </a:rPr>
                        <a:t>Сонгатова Т.И., Галимзянов Р.Р., Гимадиев Р.Ф., Гилазова И.И., Мингалиева И.Р., Айга бер тапкыр. </a:t>
                      </a:r>
                    </a:p>
                  </a:txBody>
                  <a:tcPr horzOverflow="overflow">
                    <a:lnL w="12700" cap="flat" cmpd="sng" algn="ctr">
                      <a:solidFill>
                        <a:schemeClr val="tx1"/>
                      </a:solidFill>
                      <a:prstDash val="sysDashDotDot"/>
                      <a:round/>
                      <a:headEnd type="none" w="med" len="med"/>
                      <a:tailEnd type="none" w="med" len="med"/>
                    </a:lnL>
                    <a:lnR w="12700" cap="flat" cmpd="sng" algn="ctr">
                      <a:solidFill>
                        <a:schemeClr val="tx1"/>
                      </a:solidFill>
                      <a:prstDash val="sysDashDotDot"/>
                      <a:round/>
                      <a:headEnd type="none" w="med" len="med"/>
                      <a:tailEnd type="none" w="med" len="med"/>
                    </a:lnR>
                    <a:lnT w="12700" cap="flat" cmpd="sng" algn="ctr">
                      <a:solidFill>
                        <a:schemeClr val="tx1"/>
                      </a:solidFill>
                      <a:prstDash val="sysDashDotDot"/>
                      <a:round/>
                      <a:headEnd type="none" w="med" len="med"/>
                      <a:tailEnd type="none" w="med" len="med"/>
                    </a:lnT>
                    <a:lnB w="12700" cap="flat" cmpd="sng" algn="ctr">
                      <a:solidFill>
                        <a:schemeClr val="tx1"/>
                      </a:solidFill>
                      <a:prstDash val="sysDashDot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100" b="1" i="0" u="none" strike="noStrike" cap="none" normalizeH="0" baseline="0" dirty="0" smtClean="0">
                          <a:ln>
                            <a:noFill/>
                          </a:ln>
                          <a:solidFill>
                            <a:srgbClr val="0000FF"/>
                          </a:solidFill>
                          <a:effectLst/>
                          <a:latin typeface="Times New Roman" pitchFamily="18" charset="0"/>
                        </a:rPr>
                        <a:t>Безнең адрес:</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100" b="0" i="0" u="none" strike="noStrike" cap="none" normalizeH="0" baseline="0" dirty="0" smtClean="0">
                          <a:ln>
                            <a:noFill/>
                          </a:ln>
                          <a:solidFill>
                            <a:srgbClr val="0000FF"/>
                          </a:solidFill>
                          <a:effectLst/>
                          <a:latin typeface="Times New Roman" pitchFamily="18" charset="0"/>
                        </a:rPr>
                        <a:t>422096, Теләче районы Шәтке авылы, Мәктәп урамы, 4 йорт.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100" b="0" i="0" u="none" strike="noStrike" cap="none" normalizeH="0" baseline="0" dirty="0" smtClean="0">
                          <a:ln>
                            <a:noFill/>
                          </a:ln>
                          <a:solidFill>
                            <a:srgbClr val="0000FF"/>
                          </a:solidFill>
                          <a:effectLst/>
                          <a:latin typeface="Times New Roman" pitchFamily="18" charset="0"/>
                        </a:rPr>
                        <a:t>Шәтке урта мәктәбе</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t-RU" altLang="ru-RU" sz="1100" b="0" i="0" u="none" strike="noStrike" cap="none" normalizeH="0" baseline="0" dirty="0" smtClean="0">
                          <a:ln>
                            <a:noFill/>
                          </a:ln>
                          <a:solidFill>
                            <a:srgbClr val="0000FF"/>
                          </a:solidFill>
                          <a:effectLst/>
                          <a:latin typeface="Times New Roman" pitchFamily="18" charset="0"/>
                        </a:rPr>
                        <a:t>8-843-60-53-7-19</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ru-RU" sz="1100" b="0" i="0" u="none" strike="noStrike" cap="none" normalizeH="0" baseline="0" dirty="0" smtClean="0">
                          <a:ln>
                            <a:noFill/>
                          </a:ln>
                          <a:solidFill>
                            <a:srgbClr val="0000FF"/>
                          </a:solidFill>
                          <a:effectLst/>
                          <a:latin typeface="Times New Roman" pitchFamily="18" charset="0"/>
                        </a:rPr>
                        <a:t>E-mail chatki@mail.ru</a:t>
                      </a:r>
                      <a:endParaRPr kumimoji="0" lang="ru-RU" altLang="ru-RU" sz="1100" b="0" i="0" u="none" strike="noStrike" cap="none" normalizeH="0" baseline="0" dirty="0" smtClean="0">
                        <a:ln>
                          <a:noFill/>
                        </a:ln>
                        <a:solidFill>
                          <a:srgbClr val="0000FF"/>
                        </a:solidFill>
                        <a:effectLst/>
                        <a:latin typeface="Times New Roman" pitchFamily="18" charset="0"/>
                      </a:endParaRPr>
                    </a:p>
                  </a:txBody>
                  <a:tcPr horzOverflow="overflow">
                    <a:lnL w="12700" cap="flat" cmpd="sng" algn="ctr">
                      <a:solidFill>
                        <a:schemeClr val="tx1"/>
                      </a:solidFill>
                      <a:prstDash val="sysDashDotDot"/>
                      <a:round/>
                      <a:headEnd type="none" w="med" len="med"/>
                      <a:tailEnd type="none" w="med" len="med"/>
                    </a:lnL>
                    <a:lnR w="12700" cap="flat" cmpd="sng" algn="ctr">
                      <a:solidFill>
                        <a:schemeClr val="tx1"/>
                      </a:solidFill>
                      <a:prstDash val="sysDashDotDot"/>
                      <a:round/>
                      <a:headEnd type="none" w="med" len="med"/>
                      <a:tailEnd type="none" w="med" len="med"/>
                    </a:lnR>
                    <a:lnT w="12700" cap="flat" cmpd="sng" algn="ctr">
                      <a:solidFill>
                        <a:schemeClr val="tx1"/>
                      </a:solidFill>
                      <a:prstDash val="sysDashDotDot"/>
                      <a:round/>
                      <a:headEnd type="none" w="med" len="med"/>
                      <a:tailEnd type="none" w="med" len="med"/>
                    </a:lnT>
                    <a:lnB w="12700" cap="flat" cmpd="sng" algn="ctr">
                      <a:solidFill>
                        <a:schemeClr val="tx1"/>
                      </a:solidFill>
                      <a:prstDash val="sysDashDotDot"/>
                      <a:round/>
                      <a:headEnd type="none" w="med" len="med"/>
                      <a:tailEnd type="none" w="med" len="med"/>
                    </a:lnB>
                    <a:lnTlToBr>
                      <a:noFill/>
                    </a:lnTlToBr>
                    <a:lnBlToTr>
                      <a:noFill/>
                    </a:lnBlToTr>
                    <a:noFill/>
                  </a:tcPr>
                </a:tc>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2005811324"/>
              </p:ext>
            </p:extLst>
          </p:nvPr>
        </p:nvGraphicFramePr>
        <p:xfrm>
          <a:off x="295049" y="5364088"/>
          <a:ext cx="6212235" cy="2243328"/>
        </p:xfrm>
        <a:graphic>
          <a:graphicData uri="http://schemas.openxmlformats.org/drawingml/2006/table">
            <a:tbl>
              <a:tblPr firstRow="1" firstCol="1" bandRow="1">
                <a:tableStyleId>{5C22544A-7EE6-4342-B048-85BDC9FD1C3A}</a:tableStyleId>
              </a:tblPr>
              <a:tblGrid>
                <a:gridCol w="1552767"/>
                <a:gridCol w="1553156"/>
                <a:gridCol w="1553156"/>
                <a:gridCol w="1553156"/>
              </a:tblGrid>
              <a:tr h="209840">
                <a:tc>
                  <a:txBody>
                    <a:bodyPr/>
                    <a:lstStyle/>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«Замечательный вожатый»</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dirty="0" err="1">
                          <a:solidFill>
                            <a:schemeClr val="tx1"/>
                          </a:solidFill>
                          <a:effectLst/>
                          <a:latin typeface="Times New Roman" panose="02020603050405020304" pitchFamily="18" charset="0"/>
                          <a:cs typeface="Times New Roman" panose="02020603050405020304" pitchFamily="18" charset="0"/>
                        </a:rPr>
                        <a:t>Гилазова</a:t>
                      </a:r>
                      <a:r>
                        <a:rPr lang="ru-RU" sz="800" dirty="0">
                          <a:solidFill>
                            <a:schemeClr val="tx1"/>
                          </a:solidFill>
                          <a:effectLst/>
                          <a:latin typeface="Times New Roman" panose="02020603050405020304" pitchFamily="18" charset="0"/>
                          <a:cs typeface="Times New Roman" panose="02020603050405020304" pitchFamily="18" charset="0"/>
                        </a:rPr>
                        <a:t> И.И. </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a:solidFill>
                            <a:schemeClr val="tx1"/>
                          </a:solidFill>
                          <a:effectLst/>
                          <a:latin typeface="Times New Roman" panose="02020603050405020304" pitchFamily="18" charset="0"/>
                          <a:cs typeface="Times New Roman" panose="02020603050405020304" pitchFamily="18" charset="0"/>
                        </a:rPr>
                        <a:t>Музафарова С.Ю.</a:t>
                      </a:r>
                      <a:endParaRPr lang="ru-RU" sz="80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3 место</a:t>
                      </a:r>
                    </a:p>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 </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r>
              <a:tr h="428442">
                <a:tc>
                  <a:txBody>
                    <a:bodyPr/>
                    <a:lstStyle/>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Республиканский конкурс рисунков «На страже Отечества»</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dirty="0" err="1">
                          <a:solidFill>
                            <a:schemeClr val="tx1"/>
                          </a:solidFill>
                          <a:effectLst/>
                          <a:latin typeface="Times New Roman" panose="02020603050405020304" pitchFamily="18" charset="0"/>
                          <a:cs typeface="Times New Roman" panose="02020603050405020304" pitchFamily="18" charset="0"/>
                        </a:rPr>
                        <a:t>Мухаметзянова</a:t>
                      </a:r>
                      <a:r>
                        <a:rPr lang="ru-RU" sz="800" dirty="0">
                          <a:solidFill>
                            <a:schemeClr val="tx1"/>
                          </a:solidFill>
                          <a:effectLst/>
                          <a:latin typeface="Times New Roman" panose="02020603050405020304" pitchFamily="18" charset="0"/>
                          <a:cs typeface="Times New Roman" panose="02020603050405020304" pitchFamily="18" charset="0"/>
                        </a:rPr>
                        <a:t> З.И.</a:t>
                      </a:r>
                    </a:p>
                    <a:p>
                      <a:pPr algn="ctr">
                        <a:lnSpc>
                          <a:spcPct val="115000"/>
                        </a:lnSpc>
                        <a:spcAft>
                          <a:spcPts val="0"/>
                        </a:spcAft>
                      </a:pPr>
                      <a:r>
                        <a:rPr lang="ru-RU" sz="800" dirty="0" err="1">
                          <a:solidFill>
                            <a:schemeClr val="tx1"/>
                          </a:solidFill>
                          <a:effectLst/>
                          <a:latin typeface="Times New Roman" panose="02020603050405020304" pitchFamily="18" charset="0"/>
                          <a:cs typeface="Times New Roman" panose="02020603050405020304" pitchFamily="18" charset="0"/>
                        </a:rPr>
                        <a:t>Зайнутдинов</a:t>
                      </a:r>
                      <a:r>
                        <a:rPr lang="ru-RU" sz="800" dirty="0">
                          <a:solidFill>
                            <a:schemeClr val="tx1"/>
                          </a:solidFill>
                          <a:effectLst/>
                          <a:latin typeface="Times New Roman" panose="02020603050405020304" pitchFamily="18" charset="0"/>
                          <a:cs typeface="Times New Roman" panose="02020603050405020304" pitchFamily="18" charset="0"/>
                        </a:rPr>
                        <a:t> Р.Р.</a:t>
                      </a:r>
                    </a:p>
                    <a:p>
                      <a:pPr algn="ctr">
                        <a:lnSpc>
                          <a:spcPct val="115000"/>
                        </a:lnSpc>
                        <a:spcAft>
                          <a:spcPts val="0"/>
                        </a:spcAft>
                      </a:pPr>
                      <a:r>
                        <a:rPr lang="ru-RU" sz="800" dirty="0" err="1">
                          <a:solidFill>
                            <a:schemeClr val="tx1"/>
                          </a:solidFill>
                          <a:effectLst/>
                          <a:latin typeface="Times New Roman" panose="02020603050405020304" pitchFamily="18" charset="0"/>
                          <a:cs typeface="Times New Roman" panose="02020603050405020304" pitchFamily="18" charset="0"/>
                        </a:rPr>
                        <a:t>Галимзянов</a:t>
                      </a:r>
                      <a:r>
                        <a:rPr lang="ru-RU" sz="800" dirty="0">
                          <a:solidFill>
                            <a:schemeClr val="tx1"/>
                          </a:solidFill>
                          <a:effectLst/>
                          <a:latin typeface="Times New Roman" panose="02020603050405020304" pitchFamily="18" charset="0"/>
                          <a:cs typeface="Times New Roman" panose="02020603050405020304" pitchFamily="18" charset="0"/>
                        </a:rPr>
                        <a:t> Р.Р.</a:t>
                      </a:r>
                    </a:p>
                    <a:p>
                      <a:pP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 </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a:solidFill>
                            <a:schemeClr val="tx1"/>
                          </a:solidFill>
                          <a:effectLst/>
                          <a:latin typeface="Times New Roman" panose="02020603050405020304" pitchFamily="18" charset="0"/>
                          <a:cs typeface="Times New Roman" panose="02020603050405020304" pitchFamily="18" charset="0"/>
                        </a:rPr>
                        <a:t>Музафарова С.Ю.</a:t>
                      </a:r>
                      <a:endParaRPr lang="ru-RU" sz="80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2 место</a:t>
                      </a:r>
                    </a:p>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3 место</a:t>
                      </a:r>
                    </a:p>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3 место</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r>
              <a:tr h="319141">
                <a:tc>
                  <a:txBody>
                    <a:bodyPr/>
                    <a:lstStyle/>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Республиканский конкурс-фестиваль детского народного творчества “Без бергэ”</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“Өмет” төркеме (3 класс кызлары)</a:t>
                      </a:r>
                      <a:endParaRPr lang="ru-RU" sz="800"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Инструментал</a:t>
                      </a:r>
                      <a:r>
                        <a:rPr lang="ru-RU" sz="800" dirty="0" err="1">
                          <a:solidFill>
                            <a:schemeClr val="tx1"/>
                          </a:solidFill>
                          <a:effectLst/>
                          <a:latin typeface="Times New Roman" panose="02020603050405020304" pitchFamily="18" charset="0"/>
                          <a:cs typeface="Times New Roman" panose="02020603050405020304" pitchFamily="18" charset="0"/>
                        </a:rPr>
                        <a:t>ьный</a:t>
                      </a:r>
                      <a:r>
                        <a:rPr lang="ru-RU" sz="800" dirty="0">
                          <a:solidFill>
                            <a:schemeClr val="tx1"/>
                          </a:solidFill>
                          <a:effectLst/>
                          <a:latin typeface="Times New Roman" panose="02020603050405020304" pitchFamily="18" charset="0"/>
                          <a:cs typeface="Times New Roman" panose="02020603050405020304" pitchFamily="18" charset="0"/>
                        </a:rPr>
                        <a:t> ансамбль (</a:t>
                      </a:r>
                      <a:r>
                        <a:rPr lang="ru-RU" sz="800" dirty="0" err="1">
                          <a:solidFill>
                            <a:schemeClr val="tx1"/>
                          </a:solidFill>
                          <a:effectLst/>
                          <a:latin typeface="Times New Roman" panose="02020603050405020304" pitchFamily="18" charset="0"/>
                          <a:cs typeface="Times New Roman" panose="02020603050405020304" pitchFamily="18" charset="0"/>
                        </a:rPr>
                        <a:t>гармунда</a:t>
                      </a:r>
                      <a:r>
                        <a:rPr lang="ru-RU" sz="800" dirty="0" smtClean="0">
                          <a:solidFill>
                            <a:schemeClr val="tx1"/>
                          </a:solidFill>
                          <a:effectLst/>
                          <a:latin typeface="Times New Roman" panose="02020603050405020304" pitchFamily="18" charset="0"/>
                          <a:cs typeface="Times New Roman" panose="02020603050405020304" pitchFamily="18" charset="0"/>
                        </a:rPr>
                        <a:t>)</a:t>
                      </a:r>
                      <a:endParaRPr lang="ru-RU" sz="800" dirty="0">
                        <a:solidFill>
                          <a:schemeClr val="tx1"/>
                        </a:solidFill>
                        <a:effectLst/>
                        <a:latin typeface="Times New Roman" panose="02020603050405020304" pitchFamily="18" charset="0"/>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dirty="0" err="1">
                          <a:solidFill>
                            <a:schemeClr val="tx1"/>
                          </a:solidFill>
                          <a:effectLst/>
                          <a:latin typeface="Times New Roman" panose="02020603050405020304" pitchFamily="18" charset="0"/>
                          <a:cs typeface="Times New Roman" panose="02020603050405020304" pitchFamily="18" charset="0"/>
                        </a:rPr>
                        <a:t>Музафарова</a:t>
                      </a:r>
                      <a:r>
                        <a:rPr lang="ru-RU" sz="800" dirty="0">
                          <a:solidFill>
                            <a:schemeClr val="tx1"/>
                          </a:solidFill>
                          <a:effectLst/>
                          <a:latin typeface="Times New Roman" panose="02020603050405020304" pitchFamily="18" charset="0"/>
                          <a:cs typeface="Times New Roman" panose="02020603050405020304" pitchFamily="18" charset="0"/>
                        </a:rPr>
                        <a:t> С.Ю.</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tt-RU" sz="800" dirty="0" smtClean="0">
                          <a:solidFill>
                            <a:schemeClr val="tx1"/>
                          </a:solidFill>
                          <a:effectLst/>
                          <a:latin typeface="Times New Roman" panose="02020603050405020304" pitchFamily="18" charset="0"/>
                          <a:cs typeface="Times New Roman" panose="02020603050405020304" pitchFamily="18" charset="0"/>
                        </a:rPr>
                        <a:t>3 урын</a:t>
                      </a:r>
                      <a:endParaRPr lang="ru-RU" sz="800"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 </a:t>
                      </a:r>
                      <a:endParaRPr lang="ru-RU" sz="800"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1 урын</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r>
              <a:tr h="319141">
                <a:tc>
                  <a:txBody>
                    <a:bodyPr/>
                    <a:lstStyle/>
                    <a:p>
                      <a:pPr algn="ctr">
                        <a:lnSpc>
                          <a:spcPct val="115000"/>
                        </a:lnSpc>
                        <a:spcAft>
                          <a:spcPts val="0"/>
                        </a:spcAft>
                      </a:pPr>
                      <a:r>
                        <a:rPr lang="tt-RU" sz="800">
                          <a:solidFill>
                            <a:schemeClr val="tx1"/>
                          </a:solidFill>
                          <a:effectLst/>
                          <a:latin typeface="Times New Roman" panose="02020603050405020304" pitchFamily="18" charset="0"/>
                          <a:cs typeface="Times New Roman" panose="02020603050405020304" pitchFamily="18" charset="0"/>
                        </a:rPr>
                        <a:t>Республиканский конкурс рисунков “Готовим рюкзаки в поход”</a:t>
                      </a:r>
                      <a:endParaRPr lang="ru-RU" sz="80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Валимухаметов Э.М. </a:t>
                      </a:r>
                      <a:endParaRPr lang="ru-RU" sz="800"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Галимзянов Р.Р. </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ru-RU" sz="800" dirty="0" err="1" smtClean="0">
                          <a:solidFill>
                            <a:schemeClr val="tx1"/>
                          </a:solidFill>
                          <a:effectLst/>
                          <a:latin typeface="Times New Roman" panose="02020603050405020304" pitchFamily="18" charset="0"/>
                          <a:cs typeface="Times New Roman" panose="02020603050405020304" pitchFamily="18" charset="0"/>
                        </a:rPr>
                        <a:t>Музафарова</a:t>
                      </a:r>
                      <a:r>
                        <a:rPr lang="ru-RU" sz="800" dirty="0" smtClean="0">
                          <a:solidFill>
                            <a:schemeClr val="tx1"/>
                          </a:solidFill>
                          <a:effectLst/>
                          <a:latin typeface="Times New Roman" panose="02020603050405020304" pitchFamily="18" charset="0"/>
                          <a:cs typeface="Times New Roman" panose="02020603050405020304" pitchFamily="18" charset="0"/>
                        </a:rPr>
                        <a:t> С.Ю.</a:t>
                      </a:r>
                      <a:endParaRPr lang="ru-RU" sz="800" dirty="0" smtClean="0">
                        <a:solidFill>
                          <a:schemeClr val="tx1"/>
                        </a:solidFill>
                        <a:effectLst/>
                        <a:latin typeface="Times New Roman" panose="02020603050405020304" pitchFamily="18" charset="0"/>
                        <a:ea typeface="Calibri"/>
                        <a:cs typeface="Times New Roman" panose="02020603050405020304" pitchFamily="18" charset="0"/>
                      </a:endParaRPr>
                    </a:p>
                    <a:p>
                      <a:pPr algn="ctr">
                        <a:lnSpc>
                          <a:spcPct val="115000"/>
                        </a:lnSpc>
                        <a:spcAft>
                          <a:spcPts val="0"/>
                        </a:spcAft>
                      </a:pP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3 место</a:t>
                      </a:r>
                    </a:p>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3 место</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r>
              <a:tr h="428442">
                <a:tc>
                  <a:txBody>
                    <a:bodyPr/>
                    <a:lstStyle/>
                    <a:p>
                      <a:pPr algn="ctr">
                        <a:lnSpc>
                          <a:spcPct val="115000"/>
                        </a:lnSpc>
                        <a:spcAft>
                          <a:spcPts val="0"/>
                        </a:spcAft>
                      </a:pPr>
                      <a:r>
                        <a:rPr lang="tt-RU" sz="800">
                          <a:solidFill>
                            <a:schemeClr val="tx1"/>
                          </a:solidFill>
                          <a:effectLst/>
                          <a:latin typeface="Times New Roman" panose="02020603050405020304" pitchFamily="18" charset="0"/>
                          <a:cs typeface="Times New Roman" panose="02020603050405020304" pitchFamily="18" charset="0"/>
                        </a:rPr>
                        <a:t>Республиканский конкурс рисунков и фоторабот о древнем городе Болгар и Острове –граде Свияжск</a:t>
                      </a:r>
                      <a:endParaRPr lang="ru-RU" sz="80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Галимзянов Р.Р. (рисунок)</a:t>
                      </a:r>
                      <a:endParaRPr lang="ru-RU" sz="800"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Закирова Илюза Р. (фото)</a:t>
                      </a:r>
                      <a:endParaRPr lang="ru-RU" sz="800" dirty="0">
                        <a:solidFill>
                          <a:schemeClr val="tx1"/>
                        </a:solidFill>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tt-RU" sz="800" dirty="0">
                          <a:solidFill>
                            <a:schemeClr val="tx1"/>
                          </a:solidFill>
                          <a:effectLst/>
                          <a:latin typeface="Times New Roman" panose="02020603050405020304" pitchFamily="18" charset="0"/>
                          <a:cs typeface="Times New Roman" panose="02020603050405020304" pitchFamily="18" charset="0"/>
                        </a:rPr>
                        <a:t>Шайхиева Лейсан Ф. (фото)</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dirty="0" err="1">
                          <a:solidFill>
                            <a:schemeClr val="tx1"/>
                          </a:solidFill>
                          <a:effectLst/>
                          <a:latin typeface="Times New Roman" panose="02020603050405020304" pitchFamily="18" charset="0"/>
                          <a:cs typeface="Times New Roman" panose="02020603050405020304" pitchFamily="18" charset="0"/>
                        </a:rPr>
                        <a:t>Музафарова</a:t>
                      </a:r>
                      <a:r>
                        <a:rPr lang="ru-RU" sz="800" dirty="0">
                          <a:solidFill>
                            <a:schemeClr val="tx1"/>
                          </a:solidFill>
                          <a:effectLst/>
                          <a:latin typeface="Times New Roman" panose="02020603050405020304" pitchFamily="18" charset="0"/>
                          <a:cs typeface="Times New Roman" panose="02020603050405020304" pitchFamily="18" charset="0"/>
                        </a:rPr>
                        <a:t> С.Ю.</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c>
                  <a:txBody>
                    <a:bodyPr/>
                    <a:lstStyle/>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1 место</a:t>
                      </a:r>
                    </a:p>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3 место</a:t>
                      </a:r>
                    </a:p>
                    <a:p>
                      <a:pPr algn="ctr">
                        <a:lnSpc>
                          <a:spcPct val="115000"/>
                        </a:lnSpc>
                        <a:spcAft>
                          <a:spcPts val="0"/>
                        </a:spcAft>
                      </a:pPr>
                      <a:r>
                        <a:rPr lang="ru-RU" sz="800" dirty="0">
                          <a:solidFill>
                            <a:schemeClr val="tx1"/>
                          </a:solidFill>
                          <a:effectLst/>
                          <a:latin typeface="Times New Roman" panose="02020603050405020304" pitchFamily="18" charset="0"/>
                          <a:cs typeface="Times New Roman" panose="02020603050405020304" pitchFamily="18" charset="0"/>
                        </a:rPr>
                        <a:t>3 место</a:t>
                      </a:r>
                      <a:endParaRPr lang="ru-RU" sz="800" dirty="0">
                        <a:solidFill>
                          <a:schemeClr val="tx1"/>
                        </a:solidFill>
                        <a:effectLst/>
                        <a:latin typeface="Times New Roman" panose="02020603050405020304" pitchFamily="18" charset="0"/>
                        <a:ea typeface="Calibri"/>
                        <a:cs typeface="Times New Roman" panose="02020603050405020304" pitchFamily="18" charset="0"/>
                      </a:endParaRPr>
                    </a:p>
                  </a:txBody>
                  <a:tcPr marL="25895" marR="25895" marT="0" marB="0">
                    <a:solidFill>
                      <a:srgbClr val="CCECFF"/>
                    </a:solidFill>
                  </a:tcPr>
                </a:tc>
              </a:tr>
            </a:tbl>
          </a:graphicData>
        </a:graphic>
      </p:graphicFrame>
      <p:sp>
        <p:nvSpPr>
          <p:cNvPr id="7" name="Прямоугольник 6"/>
          <p:cNvSpPr/>
          <p:nvPr/>
        </p:nvSpPr>
        <p:spPr>
          <a:xfrm>
            <a:off x="4159780" y="4913612"/>
            <a:ext cx="2512831" cy="4504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i="1" dirty="0" smtClean="0">
                <a:solidFill>
                  <a:srgbClr val="00B050"/>
                </a:solidFill>
                <a:latin typeface="Times New Roman" panose="02020603050405020304" pitchFamily="18" charset="0"/>
                <a:cs typeface="Times New Roman" panose="02020603050405020304" pitchFamily="18" charset="0"/>
              </a:rPr>
              <a:t>БЕЗНЕҢ УҢЫШЛАРЫБЫЗ</a:t>
            </a:r>
            <a:endParaRPr lang="ru-RU" sz="1400" b="1" i="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9418549"/>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181</TotalTime>
  <Words>586</Words>
  <Application>Microsoft Office PowerPoint</Application>
  <PresentationFormat>Экран (4:3)</PresentationFormat>
  <Paragraphs>105</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Рамиль ЗИННУРОВИЧ</dc:creator>
  <cp:lastModifiedBy>Рамиль ЗИННУРОВИЧ</cp:lastModifiedBy>
  <cp:revision>26</cp:revision>
  <dcterms:created xsi:type="dcterms:W3CDTF">2017-04-12T16:41:17Z</dcterms:created>
  <dcterms:modified xsi:type="dcterms:W3CDTF">2017-04-15T06:56:56Z</dcterms:modified>
</cp:coreProperties>
</file>